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 id="2147483671" r:id="rId2"/>
  </p:sldMasterIdLst>
  <p:notesMasterIdLst>
    <p:notesMasterId r:id="rId49"/>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301" r:id="rId37"/>
    <p:sldId id="290" r:id="rId38"/>
    <p:sldId id="291" r:id="rId39"/>
    <p:sldId id="292" r:id="rId40"/>
    <p:sldId id="295" r:id="rId41"/>
    <p:sldId id="296" r:id="rId42"/>
    <p:sldId id="297" r:id="rId43"/>
    <p:sldId id="298" r:id="rId44"/>
    <p:sldId id="299" r:id="rId45"/>
    <p:sldId id="300" r:id="rId46"/>
    <p:sldId id="293" r:id="rId47"/>
    <p:sldId id="294" r:id="rId48"/>
  </p:sldIdLst>
  <p:sldSz cx="9144000" cy="5143500" type="screen16x9"/>
  <p:notesSz cx="6858000" cy="9144000"/>
  <p:embeddedFontLst>
    <p:embeddedFont>
      <p:font typeface="Noto Sans JP" panose="020B0600070205080204" charset="-128"/>
      <p:regular r:id="rId50"/>
      <p:bold r:id="rId5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3" d="100"/>
          <a:sy n="103" d="100"/>
        </p:scale>
        <p:origin x="874" y="-5"/>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font" Target="fonts/font1.fntdata"/><Relationship Id="rId55"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viewProps" Target="viewProps.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8" Type="http://schemas.openxmlformats.org/officeDocument/2006/relationships/slide" Target="slides/slide6.xml"/><Relationship Id="rId51" Type="http://schemas.openxmlformats.org/officeDocument/2006/relationships/font" Target="fonts/font2.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27417dbaaef_1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7" name="Google Shape;127;g27417dbaaef_1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2e84ae2ce5d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ja"/>
              <a:t>7項目から動物検索</a:t>
            </a:r>
            <a:endParaRPr/>
          </a:p>
          <a:p>
            <a:pPr marL="0" lvl="0" indent="0" algn="l" rtl="0">
              <a:spcBef>
                <a:spcPts val="0"/>
              </a:spcBef>
              <a:spcAft>
                <a:spcPts val="0"/>
              </a:spcAft>
              <a:buNone/>
            </a:pPr>
            <a:endParaRPr/>
          </a:p>
          <a:p>
            <a:pPr marL="0" lvl="0" indent="0" algn="l" rtl="0">
              <a:spcBef>
                <a:spcPts val="0"/>
              </a:spcBef>
              <a:spcAft>
                <a:spcPts val="0"/>
              </a:spcAft>
              <a:buNone/>
            </a:pPr>
            <a:r>
              <a:rPr lang="ja"/>
              <a:t>②所属団体はプルダウンで選択</a:t>
            </a:r>
            <a:endParaRPr/>
          </a:p>
          <a:p>
            <a:pPr marL="0" lvl="0" indent="0" algn="l" rtl="0">
              <a:spcBef>
                <a:spcPts val="0"/>
              </a:spcBef>
              <a:spcAft>
                <a:spcPts val="0"/>
              </a:spcAft>
              <a:buNone/>
            </a:pPr>
            <a:endParaRPr/>
          </a:p>
          <a:p>
            <a:pPr marL="0" lvl="0" indent="0" algn="l" rtl="0">
              <a:spcBef>
                <a:spcPts val="0"/>
              </a:spcBef>
              <a:spcAft>
                <a:spcPts val="0"/>
              </a:spcAft>
              <a:buNone/>
            </a:pPr>
            <a:r>
              <a:rPr lang="ja"/>
              <a:t>一致した動物が検索結果画面で表示</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270" name="Google Shape;270;g2e84ae2ce5d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2e8426e34b7_2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7" name="Google Shape;287;g2e8426e34b7_2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27417dbaaef_3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6" name="Google Shape;306;g27417dbaaef_3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27417dbaaef_3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4" name="Google Shape;324;g27417dbaaef_3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g2e8426e34b7_2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ja"/>
              <a:t>大谷：そんな時は</a:t>
            </a:r>
            <a:endParaRPr/>
          </a:p>
        </p:txBody>
      </p:sp>
      <p:sp>
        <p:nvSpPr>
          <p:cNvPr id="343" name="Google Shape;343;g2e8426e34b7_2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g27417dbaaef_1_2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2" name="Google Shape;362;g27417dbaaef_1_2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g2e8426e34b7_2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1" name="Google Shape;381;g2e8426e34b7_2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g2e7fca36c9e_6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ja"/>
              <a:t>大谷</a:t>
            </a:r>
            <a:endParaRPr/>
          </a:p>
        </p:txBody>
      </p:sp>
      <p:sp>
        <p:nvSpPr>
          <p:cNvPr id="401" name="Google Shape;401;g2e7fca36c9e_6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g27417dbaaef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20" name="Google Shape;420;g27417dbaaef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g2e7fca36c9e_6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42" name="Google Shape;442;g2e7fca36c9e_6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2e84ae2ce5d_0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2e84ae2ce5d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g2e8426e34b7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62" name="Google Shape;462;g2e8426e34b7_0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9"/>
        <p:cNvGrpSpPr/>
        <p:nvPr/>
      </p:nvGrpSpPr>
      <p:grpSpPr>
        <a:xfrm>
          <a:off x="0" y="0"/>
          <a:ext cx="0" cy="0"/>
          <a:chOff x="0" y="0"/>
          <a:chExt cx="0" cy="0"/>
        </a:xfrm>
      </p:grpSpPr>
      <p:sp>
        <p:nvSpPr>
          <p:cNvPr id="480" name="Google Shape;480;g2e8426e34b7_2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ja"/>
              <a:t>入谷</a:t>
            </a:r>
            <a:endParaRPr/>
          </a:p>
        </p:txBody>
      </p:sp>
      <p:sp>
        <p:nvSpPr>
          <p:cNvPr id="481" name="Google Shape;481;g2e8426e34b7_2_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
        <p:cNvGrpSpPr/>
        <p:nvPr/>
      </p:nvGrpSpPr>
      <p:grpSpPr>
        <a:xfrm>
          <a:off x="0" y="0"/>
          <a:ext cx="0" cy="0"/>
          <a:chOff x="0" y="0"/>
          <a:chExt cx="0" cy="0"/>
        </a:xfrm>
      </p:grpSpPr>
      <p:sp>
        <p:nvSpPr>
          <p:cNvPr id="500" name="Google Shape;500;g27417dbaaef_3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01" name="Google Shape;501;g27417dbaaef_3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0"/>
        <p:cNvGrpSpPr/>
        <p:nvPr/>
      </p:nvGrpSpPr>
      <p:grpSpPr>
        <a:xfrm>
          <a:off x="0" y="0"/>
          <a:ext cx="0" cy="0"/>
          <a:chOff x="0" y="0"/>
          <a:chExt cx="0" cy="0"/>
        </a:xfrm>
      </p:grpSpPr>
      <p:sp>
        <p:nvSpPr>
          <p:cNvPr id="521" name="Google Shape;521;g2e7fca36c9e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22" name="Google Shape;522;g2e7fca36c9e_0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6"/>
        <p:cNvGrpSpPr/>
        <p:nvPr/>
      </p:nvGrpSpPr>
      <p:grpSpPr>
        <a:xfrm>
          <a:off x="0" y="0"/>
          <a:ext cx="0" cy="0"/>
          <a:chOff x="0" y="0"/>
          <a:chExt cx="0" cy="0"/>
        </a:xfrm>
      </p:grpSpPr>
      <p:sp>
        <p:nvSpPr>
          <p:cNvPr id="547" name="Google Shape;547;g2e7fca36c9e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48" name="Google Shape;548;g2e7fca36c9e_0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Google Shape;576;g2e8426e34b7_2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ja"/>
              <a:t>入谷</a:t>
            </a:r>
            <a:endParaRPr/>
          </a:p>
        </p:txBody>
      </p:sp>
      <p:sp>
        <p:nvSpPr>
          <p:cNvPr id="577" name="Google Shape;577;g2e8426e34b7_2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Google Shape;595;g27417dbaaef_3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96" name="Google Shape;596;g27417dbaaef_3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3"/>
        <p:cNvGrpSpPr/>
        <p:nvPr/>
      </p:nvGrpSpPr>
      <p:grpSpPr>
        <a:xfrm>
          <a:off x="0" y="0"/>
          <a:ext cx="0" cy="0"/>
          <a:chOff x="0" y="0"/>
          <a:chExt cx="0" cy="0"/>
        </a:xfrm>
      </p:grpSpPr>
      <p:sp>
        <p:nvSpPr>
          <p:cNvPr id="614" name="Google Shape;614;g2e8426e34b7_2_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15" name="Google Shape;615;g2e8426e34b7_2_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5"/>
        <p:cNvGrpSpPr/>
        <p:nvPr/>
      </p:nvGrpSpPr>
      <p:grpSpPr>
        <a:xfrm>
          <a:off x="0" y="0"/>
          <a:ext cx="0" cy="0"/>
          <a:chOff x="0" y="0"/>
          <a:chExt cx="0" cy="0"/>
        </a:xfrm>
      </p:grpSpPr>
      <p:sp>
        <p:nvSpPr>
          <p:cNvPr id="656" name="Google Shape;656;g2e8426e34b7_2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57" name="Google Shape;657;g2e8426e34b7_2_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6"/>
        <p:cNvGrpSpPr/>
        <p:nvPr/>
      </p:nvGrpSpPr>
      <p:grpSpPr>
        <a:xfrm>
          <a:off x="0" y="0"/>
          <a:ext cx="0" cy="0"/>
          <a:chOff x="0" y="0"/>
          <a:chExt cx="0" cy="0"/>
        </a:xfrm>
      </p:grpSpPr>
      <p:sp>
        <p:nvSpPr>
          <p:cNvPr id="677" name="Google Shape;677;g2e8426e34b7_1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78" name="Google Shape;678;g2e8426e34b7_1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2e84ae2ce5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2e84ae2ce5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3"/>
        <p:cNvGrpSpPr/>
        <p:nvPr/>
      </p:nvGrpSpPr>
      <p:grpSpPr>
        <a:xfrm>
          <a:off x="0" y="0"/>
          <a:ext cx="0" cy="0"/>
          <a:chOff x="0" y="0"/>
          <a:chExt cx="0" cy="0"/>
        </a:xfrm>
      </p:grpSpPr>
      <p:sp>
        <p:nvSpPr>
          <p:cNvPr id="694" name="Google Shape;694;g27417dbaaef_1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ja">
                <a:solidFill>
                  <a:schemeClr val="dk1"/>
                </a:solidFill>
              </a:rPr>
              <a:t>「（社員にダチョウ好きがいたため、ダチョウはアホであるが過酷な環境で生き抜いていく力を持ち合わせていることを知りました。</a:t>
            </a:r>
            <a:endParaRPr>
              <a:solidFill>
                <a:schemeClr val="dk1"/>
              </a:solidFill>
            </a:endParaRPr>
          </a:p>
          <a:p>
            <a:pPr marL="0" lvl="0" indent="457200" algn="l" rtl="0">
              <a:lnSpc>
                <a:spcPct val="115000"/>
              </a:lnSpc>
              <a:spcBef>
                <a:spcPts val="0"/>
              </a:spcBef>
              <a:spcAft>
                <a:spcPts val="0"/>
              </a:spcAft>
              <a:buClr>
                <a:schemeClr val="dk1"/>
              </a:buClr>
              <a:buSzPts val="1100"/>
              <a:buFont typeface="Arial"/>
              <a:buNone/>
            </a:pPr>
            <a:r>
              <a:rPr lang="ja">
                <a:solidFill>
                  <a:schemeClr val="dk1"/>
                </a:solidFill>
              </a:rPr>
              <a:t>そのダチョウのアホさと私たち全員が未経験であることを重ね、困難なことも協力しながら乗り越えよう！というところからきてます。）」</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a:solidFill>
                <a:schemeClr val="dk1"/>
              </a:solidFill>
            </a:endParaRPr>
          </a:p>
        </p:txBody>
      </p:sp>
      <p:sp>
        <p:nvSpPr>
          <p:cNvPr id="695" name="Google Shape;695;g27417dbaaef_1_11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9"/>
        <p:cNvGrpSpPr/>
        <p:nvPr/>
      </p:nvGrpSpPr>
      <p:grpSpPr>
        <a:xfrm>
          <a:off x="0" y="0"/>
          <a:ext cx="0" cy="0"/>
          <a:chOff x="0" y="0"/>
          <a:chExt cx="0" cy="0"/>
        </a:xfrm>
      </p:grpSpPr>
      <p:sp>
        <p:nvSpPr>
          <p:cNvPr id="720" name="Google Shape;720;g2e8426e34b7_2_1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21" name="Google Shape;721;g2e8426e34b7_2_1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6"/>
        <p:cNvGrpSpPr/>
        <p:nvPr/>
      </p:nvGrpSpPr>
      <p:grpSpPr>
        <a:xfrm>
          <a:off x="0" y="0"/>
          <a:ext cx="0" cy="0"/>
          <a:chOff x="0" y="0"/>
          <a:chExt cx="0" cy="0"/>
        </a:xfrm>
      </p:grpSpPr>
      <p:sp>
        <p:nvSpPr>
          <p:cNvPr id="737" name="Google Shape;737;g2e8426e34b7_2_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38" name="Google Shape;738;g2e8426e34b7_2_18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2"/>
        <p:cNvGrpSpPr/>
        <p:nvPr/>
      </p:nvGrpSpPr>
      <p:grpSpPr>
        <a:xfrm>
          <a:off x="0" y="0"/>
          <a:ext cx="0" cy="0"/>
          <a:chOff x="0" y="0"/>
          <a:chExt cx="0" cy="0"/>
        </a:xfrm>
      </p:grpSpPr>
      <p:sp>
        <p:nvSpPr>
          <p:cNvPr id="753" name="Google Shape;753;g2e84ae2ce5d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4" name="Google Shape;754;g2e84ae2ce5d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7"/>
        <p:cNvGrpSpPr/>
        <p:nvPr/>
      </p:nvGrpSpPr>
      <p:grpSpPr>
        <a:xfrm>
          <a:off x="0" y="0"/>
          <a:ext cx="0" cy="0"/>
          <a:chOff x="0" y="0"/>
          <a:chExt cx="0" cy="0"/>
        </a:xfrm>
      </p:grpSpPr>
      <p:sp>
        <p:nvSpPr>
          <p:cNvPr id="758" name="Google Shape;758;g2e7fca36c9e_0_1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ja">
                <a:solidFill>
                  <a:schemeClr val="dk1"/>
                </a:solidFill>
              </a:rPr>
              <a:t>機能一覧</a:t>
            </a:r>
            <a:endParaRPr/>
          </a:p>
        </p:txBody>
      </p:sp>
      <p:sp>
        <p:nvSpPr>
          <p:cNvPr id="759" name="Google Shape;759;g2e7fca36c9e_0_1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7"/>
        <p:cNvGrpSpPr/>
        <p:nvPr/>
      </p:nvGrpSpPr>
      <p:grpSpPr>
        <a:xfrm>
          <a:off x="0" y="0"/>
          <a:ext cx="0" cy="0"/>
          <a:chOff x="0" y="0"/>
          <a:chExt cx="0" cy="0"/>
        </a:xfrm>
      </p:grpSpPr>
      <p:sp>
        <p:nvSpPr>
          <p:cNvPr id="758" name="Google Shape;758;g2e7fca36c9e_0_1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ja">
                <a:solidFill>
                  <a:schemeClr val="dk1"/>
                </a:solidFill>
              </a:rPr>
              <a:t>機能一覧</a:t>
            </a:r>
            <a:endParaRPr/>
          </a:p>
        </p:txBody>
      </p:sp>
      <p:sp>
        <p:nvSpPr>
          <p:cNvPr id="759" name="Google Shape;759;g2e7fca36c9e_0_1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3290770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5"/>
        <p:cNvGrpSpPr/>
        <p:nvPr/>
      </p:nvGrpSpPr>
      <p:grpSpPr>
        <a:xfrm>
          <a:off x="0" y="0"/>
          <a:ext cx="0" cy="0"/>
          <a:chOff x="0" y="0"/>
          <a:chExt cx="0" cy="0"/>
        </a:xfrm>
      </p:grpSpPr>
      <p:sp>
        <p:nvSpPr>
          <p:cNvPr id="786" name="Google Shape;786;g2e885e20dbc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ja">
                <a:solidFill>
                  <a:schemeClr val="dk1"/>
                </a:solidFill>
              </a:rPr>
              <a:t>機能一覧</a:t>
            </a:r>
            <a:endParaRPr/>
          </a:p>
        </p:txBody>
      </p:sp>
      <p:sp>
        <p:nvSpPr>
          <p:cNvPr id="787" name="Google Shape;787;g2e885e20dbc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6"/>
        <p:cNvGrpSpPr/>
        <p:nvPr/>
      </p:nvGrpSpPr>
      <p:grpSpPr>
        <a:xfrm>
          <a:off x="0" y="0"/>
          <a:ext cx="0" cy="0"/>
          <a:chOff x="0" y="0"/>
          <a:chExt cx="0" cy="0"/>
        </a:xfrm>
      </p:grpSpPr>
      <p:sp>
        <p:nvSpPr>
          <p:cNvPr id="807" name="Google Shape;807;g2e84ae2ce5d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ja">
                <a:solidFill>
                  <a:schemeClr val="dk1"/>
                </a:solidFill>
              </a:rPr>
              <a:t>機能一覧</a:t>
            </a:r>
            <a:endParaRPr/>
          </a:p>
        </p:txBody>
      </p:sp>
      <p:sp>
        <p:nvSpPr>
          <p:cNvPr id="808" name="Google Shape;808;g2e84ae2ce5d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3"/>
        <p:cNvGrpSpPr/>
        <p:nvPr/>
      </p:nvGrpSpPr>
      <p:grpSpPr>
        <a:xfrm>
          <a:off x="0" y="0"/>
          <a:ext cx="0" cy="0"/>
          <a:chOff x="0" y="0"/>
          <a:chExt cx="0" cy="0"/>
        </a:xfrm>
      </p:grpSpPr>
      <p:sp>
        <p:nvSpPr>
          <p:cNvPr id="824" name="Google Shape;824;g27417dbaaef_1_2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5" name="Google Shape;825;g27417dbaaef_1_2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6"/>
        <p:cNvGrpSpPr/>
        <p:nvPr/>
      </p:nvGrpSpPr>
      <p:grpSpPr>
        <a:xfrm>
          <a:off x="0" y="0"/>
          <a:ext cx="0" cy="0"/>
          <a:chOff x="0" y="0"/>
          <a:chExt cx="0" cy="0"/>
        </a:xfrm>
      </p:grpSpPr>
      <p:sp>
        <p:nvSpPr>
          <p:cNvPr id="807" name="Google Shape;807;g2e84ae2ce5d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ja">
                <a:solidFill>
                  <a:schemeClr val="dk1"/>
                </a:solidFill>
              </a:rPr>
              <a:t>機能一覧</a:t>
            </a:r>
            <a:endParaRPr/>
          </a:p>
        </p:txBody>
      </p:sp>
      <p:sp>
        <p:nvSpPr>
          <p:cNvPr id="808" name="Google Shape;808;g2e84ae2ce5d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677700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2e8426e34b7_0_1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0" name="Google Shape;160;g2e8426e34b7_0_1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6"/>
        <p:cNvGrpSpPr/>
        <p:nvPr/>
      </p:nvGrpSpPr>
      <p:grpSpPr>
        <a:xfrm>
          <a:off x="0" y="0"/>
          <a:ext cx="0" cy="0"/>
          <a:chOff x="0" y="0"/>
          <a:chExt cx="0" cy="0"/>
        </a:xfrm>
      </p:grpSpPr>
      <p:sp>
        <p:nvSpPr>
          <p:cNvPr id="807" name="Google Shape;807;g2e84ae2ce5d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ja">
                <a:solidFill>
                  <a:schemeClr val="dk1"/>
                </a:solidFill>
              </a:rPr>
              <a:t>機能一覧</a:t>
            </a:r>
            <a:endParaRPr/>
          </a:p>
        </p:txBody>
      </p:sp>
      <p:sp>
        <p:nvSpPr>
          <p:cNvPr id="808" name="Google Shape;808;g2e84ae2ce5d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4920200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6"/>
        <p:cNvGrpSpPr/>
        <p:nvPr/>
      </p:nvGrpSpPr>
      <p:grpSpPr>
        <a:xfrm>
          <a:off x="0" y="0"/>
          <a:ext cx="0" cy="0"/>
          <a:chOff x="0" y="0"/>
          <a:chExt cx="0" cy="0"/>
        </a:xfrm>
      </p:grpSpPr>
      <p:sp>
        <p:nvSpPr>
          <p:cNvPr id="807" name="Google Shape;807;g2e84ae2ce5d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ja">
                <a:solidFill>
                  <a:schemeClr val="dk1"/>
                </a:solidFill>
              </a:rPr>
              <a:t>機能一覧</a:t>
            </a:r>
            <a:endParaRPr/>
          </a:p>
        </p:txBody>
      </p:sp>
      <p:sp>
        <p:nvSpPr>
          <p:cNvPr id="808" name="Google Shape;808;g2e84ae2ce5d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3712678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6"/>
        <p:cNvGrpSpPr/>
        <p:nvPr/>
      </p:nvGrpSpPr>
      <p:grpSpPr>
        <a:xfrm>
          <a:off x="0" y="0"/>
          <a:ext cx="0" cy="0"/>
          <a:chOff x="0" y="0"/>
          <a:chExt cx="0" cy="0"/>
        </a:xfrm>
      </p:grpSpPr>
      <p:sp>
        <p:nvSpPr>
          <p:cNvPr id="807" name="Google Shape;807;g2e84ae2ce5d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ja">
                <a:solidFill>
                  <a:schemeClr val="dk1"/>
                </a:solidFill>
              </a:rPr>
              <a:t>機能一覧</a:t>
            </a:r>
            <a:endParaRPr/>
          </a:p>
        </p:txBody>
      </p:sp>
      <p:sp>
        <p:nvSpPr>
          <p:cNvPr id="808" name="Google Shape;808;g2e84ae2ce5d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5452292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6"/>
        <p:cNvGrpSpPr/>
        <p:nvPr/>
      </p:nvGrpSpPr>
      <p:grpSpPr>
        <a:xfrm>
          <a:off x="0" y="0"/>
          <a:ext cx="0" cy="0"/>
          <a:chOff x="0" y="0"/>
          <a:chExt cx="0" cy="0"/>
        </a:xfrm>
      </p:grpSpPr>
      <p:sp>
        <p:nvSpPr>
          <p:cNvPr id="807" name="Google Shape;807;g2e84ae2ce5d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ja">
                <a:solidFill>
                  <a:schemeClr val="dk1"/>
                </a:solidFill>
              </a:rPr>
              <a:t>機能一覧</a:t>
            </a:r>
            <a:endParaRPr/>
          </a:p>
        </p:txBody>
      </p:sp>
      <p:sp>
        <p:nvSpPr>
          <p:cNvPr id="808" name="Google Shape;808;g2e84ae2ce5d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4310855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6"/>
        <p:cNvGrpSpPr/>
        <p:nvPr/>
      </p:nvGrpSpPr>
      <p:grpSpPr>
        <a:xfrm>
          <a:off x="0" y="0"/>
          <a:ext cx="0" cy="0"/>
          <a:chOff x="0" y="0"/>
          <a:chExt cx="0" cy="0"/>
        </a:xfrm>
      </p:grpSpPr>
      <p:sp>
        <p:nvSpPr>
          <p:cNvPr id="807" name="Google Shape;807;g2e84ae2ce5d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ja">
                <a:solidFill>
                  <a:schemeClr val="dk1"/>
                </a:solidFill>
              </a:rPr>
              <a:t>機能一覧</a:t>
            </a:r>
            <a:endParaRPr/>
          </a:p>
        </p:txBody>
      </p:sp>
      <p:sp>
        <p:nvSpPr>
          <p:cNvPr id="808" name="Google Shape;808;g2e84ae2ce5d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4509923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1"/>
        <p:cNvGrpSpPr/>
        <p:nvPr/>
      </p:nvGrpSpPr>
      <p:grpSpPr>
        <a:xfrm>
          <a:off x="0" y="0"/>
          <a:ext cx="0" cy="0"/>
          <a:chOff x="0" y="0"/>
          <a:chExt cx="0" cy="0"/>
        </a:xfrm>
      </p:grpSpPr>
      <p:sp>
        <p:nvSpPr>
          <p:cNvPr id="852" name="Google Shape;852;g27417dbaaef_2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53" name="Google Shape;853;g27417dbaaef_2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9"/>
        <p:cNvGrpSpPr/>
        <p:nvPr/>
      </p:nvGrpSpPr>
      <p:grpSpPr>
        <a:xfrm>
          <a:off x="0" y="0"/>
          <a:ext cx="0" cy="0"/>
          <a:chOff x="0" y="0"/>
          <a:chExt cx="0" cy="0"/>
        </a:xfrm>
      </p:grpSpPr>
      <p:sp>
        <p:nvSpPr>
          <p:cNvPr id="870" name="Google Shape;870;g27417dbaaef_1_3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71" name="Google Shape;871;g27417dbaaef_1_30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2e8426e34b7_2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ja"/>
              <a:t>ゆうかちゃんはじめまして！わたくし株式会社ダチョウの群れ営業部の平田と申します。</a:t>
            </a:r>
            <a:endParaRPr/>
          </a:p>
          <a:p>
            <a:pPr marL="0" lvl="0" indent="0" algn="l" rtl="0">
              <a:spcBef>
                <a:spcPts val="0"/>
              </a:spcBef>
              <a:spcAft>
                <a:spcPts val="0"/>
              </a:spcAft>
              <a:buNone/>
            </a:pPr>
            <a:r>
              <a:rPr lang="ja"/>
              <a:t>優香ちゃんが悩んでいる事私たちが開発した「アニコン」というアプリで解決できます！</a:t>
            </a:r>
            <a:endParaRPr/>
          </a:p>
        </p:txBody>
      </p:sp>
      <p:sp>
        <p:nvSpPr>
          <p:cNvPr id="175" name="Google Shape;175;g2e8426e34b7_2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27417dbaaef_2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ja"/>
              <a:t>まずは団体の比較から説明していくね！</a:t>
            </a:r>
            <a:endParaRPr/>
          </a:p>
        </p:txBody>
      </p:sp>
      <p:sp>
        <p:nvSpPr>
          <p:cNvPr id="195" name="Google Shape;195;g27417dbaaef_2_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27417dbaaef_2_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4" name="Google Shape;214;g27417dbaaef_2_1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27417dbaaef_3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ja"/>
              <a:t>7項目から動物検索</a:t>
            </a:r>
            <a:endParaRPr/>
          </a:p>
          <a:p>
            <a:pPr marL="0" lvl="0" indent="0" algn="l" rtl="0">
              <a:spcBef>
                <a:spcPts val="0"/>
              </a:spcBef>
              <a:spcAft>
                <a:spcPts val="0"/>
              </a:spcAft>
              <a:buNone/>
            </a:pPr>
            <a:endParaRPr/>
          </a:p>
          <a:p>
            <a:pPr marL="0" lvl="0" indent="0" algn="l" rtl="0">
              <a:spcBef>
                <a:spcPts val="0"/>
              </a:spcBef>
              <a:spcAft>
                <a:spcPts val="0"/>
              </a:spcAft>
              <a:buNone/>
            </a:pPr>
            <a:r>
              <a:rPr lang="ja"/>
              <a:t>②所属団体はプルダウンで選択</a:t>
            </a:r>
            <a:endParaRPr/>
          </a:p>
          <a:p>
            <a:pPr marL="0" lvl="0" indent="0" algn="l" rtl="0">
              <a:spcBef>
                <a:spcPts val="0"/>
              </a:spcBef>
              <a:spcAft>
                <a:spcPts val="0"/>
              </a:spcAft>
              <a:buNone/>
            </a:pPr>
            <a:endParaRPr/>
          </a:p>
          <a:p>
            <a:pPr marL="0" lvl="0" indent="0" algn="l" rtl="0">
              <a:spcBef>
                <a:spcPts val="0"/>
              </a:spcBef>
              <a:spcAft>
                <a:spcPts val="0"/>
              </a:spcAft>
              <a:buNone/>
            </a:pPr>
            <a:r>
              <a:rPr lang="ja"/>
              <a:t>一致した動物が検索結果画面で表示</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233" name="Google Shape;233;g27417dbaaef_3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2e84ae2ce5d_2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ja" dirty="0"/>
              <a:t>7項目から動物検索</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ja" dirty="0"/>
              <a:t>②所属団体はプルダウンで選択</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ja" dirty="0"/>
              <a:t>一致した動物が検索結果画面で表示</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p:txBody>
      </p:sp>
      <p:sp>
        <p:nvSpPr>
          <p:cNvPr id="251" name="Google Shape;251;g2e84ae2ce5d_2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ja"/>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ja"/>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ja"/>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6"/>
        <p:cNvGrpSpPr/>
        <p:nvPr/>
      </p:nvGrpSpPr>
      <p:grpSpPr>
        <a:xfrm>
          <a:off x="0" y="0"/>
          <a:ext cx="0" cy="0"/>
          <a:chOff x="0" y="0"/>
          <a:chExt cx="0" cy="0"/>
        </a:xfrm>
      </p:grpSpPr>
      <p:sp>
        <p:nvSpPr>
          <p:cNvPr id="57" name="Google Shape;57;p14"/>
          <p:cNvSpPr txBox="1">
            <a:spLocks noGrp="1"/>
          </p:cNvSpPr>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58" name="Google Shape;58;p14"/>
          <p:cNvSpPr txBox="1">
            <a:spLocks noGrp="1"/>
          </p:cNvSpPr>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59" name="Google Shape;59;p14"/>
          <p:cNvSpPr txBox="1">
            <a:spLocks noGrp="1"/>
          </p:cNvSpPr>
          <p:nvPr>
            <p:ph type="sldNum" idx="12"/>
          </p:nvPr>
        </p:nvSpPr>
        <p:spPr>
          <a:xfrm>
            <a:off x="3276600" y="3178175"/>
            <a:ext cx="1066800" cy="182563"/>
          </a:xfrm>
          <a:prstGeom prst="rect">
            <a:avLst/>
          </a:prstGeom>
          <a:noFill/>
          <a:ln>
            <a:noFill/>
          </a:ln>
        </p:spPr>
        <p:txBody>
          <a:bodyPr spcFirstLastPara="1" wrap="square" lIns="45725" tIns="22850" rIns="45725" bIns="228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ja"/>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60"/>
        <p:cNvGrpSpPr/>
        <p:nvPr/>
      </p:nvGrpSpPr>
      <p:grpSpPr>
        <a:xfrm>
          <a:off x="0" y="0"/>
          <a:ext cx="0" cy="0"/>
          <a:chOff x="0" y="0"/>
          <a:chExt cx="0" cy="0"/>
        </a:xfrm>
      </p:grpSpPr>
      <p:sp>
        <p:nvSpPr>
          <p:cNvPr id="61" name="Google Shape;61;p15"/>
          <p:cNvSpPr txBox="1">
            <a:spLocks noGrp="1"/>
          </p:cNvSpPr>
          <p:nvPr>
            <p:ph type="ctrTitle"/>
          </p:nvPr>
        </p:nvSpPr>
        <p:spPr>
          <a:xfrm>
            <a:off x="342900" y="1065213"/>
            <a:ext cx="3886200" cy="735013"/>
          </a:xfrm>
          <a:prstGeom prst="rect">
            <a:avLst/>
          </a:prstGeom>
          <a:noFill/>
          <a:ln>
            <a:noFill/>
          </a:ln>
        </p:spPr>
        <p:txBody>
          <a:bodyPr spcFirstLastPara="1" wrap="square" lIns="45725" tIns="22850" rIns="45725" bIns="22850" anchor="ctr" anchorCtr="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a:endParaRPr/>
          </a:p>
        </p:txBody>
      </p:sp>
      <p:sp>
        <p:nvSpPr>
          <p:cNvPr id="62" name="Google Shape;62;p15"/>
          <p:cNvSpPr txBox="1">
            <a:spLocks noGrp="1"/>
          </p:cNvSpPr>
          <p:nvPr>
            <p:ph type="subTitle" idx="1"/>
          </p:nvPr>
        </p:nvSpPr>
        <p:spPr>
          <a:xfrm>
            <a:off x="685800" y="1943100"/>
            <a:ext cx="3200400" cy="876300"/>
          </a:xfrm>
          <a:prstGeom prst="rect">
            <a:avLst/>
          </a:prstGeom>
          <a:noFill/>
          <a:ln>
            <a:noFill/>
          </a:ln>
        </p:spPr>
        <p:txBody>
          <a:bodyPr spcFirstLastPara="1" wrap="square" lIns="45725" tIns="22850" rIns="45725" bIns="22850" anchor="t" anchorCtr="0">
            <a:normAutofit/>
          </a:bodyPr>
          <a:lstStyle>
            <a:lvl1pPr lvl="0" algn="ctr">
              <a:spcBef>
                <a:spcPts val="300"/>
              </a:spcBef>
              <a:spcAft>
                <a:spcPts val="0"/>
              </a:spcAft>
              <a:buClr>
                <a:srgbClr val="888888"/>
              </a:buClr>
              <a:buSzPts val="1600"/>
              <a:buNone/>
              <a:defRPr>
                <a:solidFill>
                  <a:srgbClr val="888888"/>
                </a:solidFill>
              </a:defRPr>
            </a:lvl1pPr>
            <a:lvl2pPr lvl="1" algn="ctr">
              <a:spcBef>
                <a:spcPts val="300"/>
              </a:spcBef>
              <a:spcAft>
                <a:spcPts val="0"/>
              </a:spcAft>
              <a:buClr>
                <a:srgbClr val="888888"/>
              </a:buClr>
              <a:buSzPts val="1400"/>
              <a:buNone/>
              <a:defRPr>
                <a:solidFill>
                  <a:srgbClr val="888888"/>
                </a:solidFill>
              </a:defRPr>
            </a:lvl2pPr>
            <a:lvl3pPr lvl="2" algn="ctr">
              <a:spcBef>
                <a:spcPts val="200"/>
              </a:spcBef>
              <a:spcAft>
                <a:spcPts val="0"/>
              </a:spcAft>
              <a:buClr>
                <a:srgbClr val="888888"/>
              </a:buClr>
              <a:buSzPts val="1200"/>
              <a:buNone/>
              <a:defRPr>
                <a:solidFill>
                  <a:srgbClr val="888888"/>
                </a:solidFill>
              </a:defRPr>
            </a:lvl3pPr>
            <a:lvl4pPr lvl="3" algn="ctr">
              <a:spcBef>
                <a:spcPts val="200"/>
              </a:spcBef>
              <a:spcAft>
                <a:spcPts val="0"/>
              </a:spcAft>
              <a:buClr>
                <a:srgbClr val="888888"/>
              </a:buClr>
              <a:buSzPts val="1000"/>
              <a:buNone/>
              <a:defRPr>
                <a:solidFill>
                  <a:srgbClr val="888888"/>
                </a:solidFill>
              </a:defRPr>
            </a:lvl4pPr>
            <a:lvl5pPr lvl="4" algn="ctr">
              <a:spcBef>
                <a:spcPts val="200"/>
              </a:spcBef>
              <a:spcAft>
                <a:spcPts val="0"/>
              </a:spcAft>
              <a:buClr>
                <a:srgbClr val="888888"/>
              </a:buClr>
              <a:buSzPts val="1000"/>
              <a:buNone/>
              <a:defRPr>
                <a:solidFill>
                  <a:srgbClr val="888888"/>
                </a:solidFill>
              </a:defRPr>
            </a:lvl5pPr>
            <a:lvl6pPr lvl="5" algn="ctr">
              <a:spcBef>
                <a:spcPts val="200"/>
              </a:spcBef>
              <a:spcAft>
                <a:spcPts val="0"/>
              </a:spcAft>
              <a:buClr>
                <a:srgbClr val="888888"/>
              </a:buClr>
              <a:buSzPts val="1000"/>
              <a:buNone/>
              <a:defRPr>
                <a:solidFill>
                  <a:srgbClr val="888888"/>
                </a:solidFill>
              </a:defRPr>
            </a:lvl6pPr>
            <a:lvl7pPr lvl="6" algn="ctr">
              <a:spcBef>
                <a:spcPts val="200"/>
              </a:spcBef>
              <a:spcAft>
                <a:spcPts val="0"/>
              </a:spcAft>
              <a:buClr>
                <a:srgbClr val="888888"/>
              </a:buClr>
              <a:buSzPts val="1000"/>
              <a:buNone/>
              <a:defRPr>
                <a:solidFill>
                  <a:srgbClr val="888888"/>
                </a:solidFill>
              </a:defRPr>
            </a:lvl7pPr>
            <a:lvl8pPr lvl="7" algn="ctr">
              <a:spcBef>
                <a:spcPts val="200"/>
              </a:spcBef>
              <a:spcAft>
                <a:spcPts val="0"/>
              </a:spcAft>
              <a:buClr>
                <a:srgbClr val="888888"/>
              </a:buClr>
              <a:buSzPts val="1000"/>
              <a:buNone/>
              <a:defRPr>
                <a:solidFill>
                  <a:srgbClr val="888888"/>
                </a:solidFill>
              </a:defRPr>
            </a:lvl8pPr>
            <a:lvl9pPr lvl="8" algn="ctr">
              <a:spcBef>
                <a:spcPts val="200"/>
              </a:spcBef>
              <a:spcAft>
                <a:spcPts val="0"/>
              </a:spcAft>
              <a:buClr>
                <a:srgbClr val="888888"/>
              </a:buClr>
              <a:buSzPts val="1000"/>
              <a:buNone/>
              <a:defRPr>
                <a:solidFill>
                  <a:srgbClr val="888888"/>
                </a:solidFill>
              </a:defRPr>
            </a:lvl9pPr>
          </a:lstStyle>
          <a:p>
            <a:endParaRPr/>
          </a:p>
        </p:txBody>
      </p:sp>
      <p:sp>
        <p:nvSpPr>
          <p:cNvPr id="63" name="Google Shape;63;p15"/>
          <p:cNvSpPr txBox="1">
            <a:spLocks noGrp="1"/>
          </p:cNvSpPr>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64" name="Google Shape;64;p15"/>
          <p:cNvSpPr txBox="1">
            <a:spLocks noGrp="1"/>
          </p:cNvSpPr>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65" name="Google Shape;65;p15"/>
          <p:cNvSpPr txBox="1">
            <a:spLocks noGrp="1"/>
          </p:cNvSpPr>
          <p:nvPr>
            <p:ph type="sldNum" idx="12"/>
          </p:nvPr>
        </p:nvSpPr>
        <p:spPr>
          <a:xfrm>
            <a:off x="3276600" y="3178175"/>
            <a:ext cx="1066800" cy="182563"/>
          </a:xfrm>
          <a:prstGeom prst="rect">
            <a:avLst/>
          </a:prstGeom>
          <a:noFill/>
          <a:ln>
            <a:noFill/>
          </a:ln>
        </p:spPr>
        <p:txBody>
          <a:bodyPr spcFirstLastPara="1" wrap="square" lIns="45725" tIns="22850" rIns="45725" bIns="228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ja"/>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66"/>
        <p:cNvGrpSpPr/>
        <p:nvPr/>
      </p:nvGrpSpPr>
      <p:grpSpPr>
        <a:xfrm>
          <a:off x="0" y="0"/>
          <a:ext cx="0" cy="0"/>
          <a:chOff x="0" y="0"/>
          <a:chExt cx="0" cy="0"/>
        </a:xfrm>
      </p:grpSpPr>
      <p:sp>
        <p:nvSpPr>
          <p:cNvPr id="67" name="Google Shape;67;p16"/>
          <p:cNvSpPr txBox="1">
            <a:spLocks noGrp="1"/>
          </p:cNvSpPr>
          <p:nvPr>
            <p:ph type="title"/>
          </p:nvPr>
        </p:nvSpPr>
        <p:spPr>
          <a:xfrm>
            <a:off x="228600" y="137319"/>
            <a:ext cx="4114800" cy="571500"/>
          </a:xfrm>
          <a:prstGeom prst="rect">
            <a:avLst/>
          </a:prstGeom>
          <a:noFill/>
          <a:ln>
            <a:noFill/>
          </a:ln>
        </p:spPr>
        <p:txBody>
          <a:bodyPr spcFirstLastPara="1" wrap="square" lIns="45725" tIns="22850" rIns="45725" bIns="22850" anchor="ctr" anchorCtr="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a:endParaRPr/>
          </a:p>
        </p:txBody>
      </p:sp>
      <p:sp>
        <p:nvSpPr>
          <p:cNvPr id="68" name="Google Shape;68;p16"/>
          <p:cNvSpPr txBox="1">
            <a:spLocks noGrp="1"/>
          </p:cNvSpPr>
          <p:nvPr>
            <p:ph type="body" idx="1"/>
          </p:nvPr>
        </p:nvSpPr>
        <p:spPr>
          <a:xfrm>
            <a:off x="228600" y="800100"/>
            <a:ext cx="4114800" cy="2262982"/>
          </a:xfrm>
          <a:prstGeom prst="rect">
            <a:avLst/>
          </a:prstGeom>
          <a:noFill/>
          <a:ln>
            <a:noFill/>
          </a:ln>
        </p:spPr>
        <p:txBody>
          <a:bodyPr spcFirstLastPara="1" wrap="square" lIns="45725" tIns="22850" rIns="45725" bIns="22850" anchor="t" anchorCtr="0">
            <a:normAutofit/>
          </a:bodyPr>
          <a:lstStyle>
            <a:lvl1pPr marL="457200" lvl="0" indent="-285750" algn="l">
              <a:spcBef>
                <a:spcPts val="200"/>
              </a:spcBef>
              <a:spcAft>
                <a:spcPts val="0"/>
              </a:spcAft>
              <a:buClr>
                <a:schemeClr val="dk1"/>
              </a:buClr>
              <a:buSzPts val="900"/>
              <a:buChar char="•"/>
              <a:defRPr/>
            </a:lvl1pPr>
            <a:lvl2pPr marL="914400" lvl="1" indent="-285750" algn="l">
              <a:spcBef>
                <a:spcPts val="200"/>
              </a:spcBef>
              <a:spcAft>
                <a:spcPts val="0"/>
              </a:spcAft>
              <a:buClr>
                <a:schemeClr val="dk1"/>
              </a:buClr>
              <a:buSzPts val="900"/>
              <a:buChar char="–"/>
              <a:defRPr/>
            </a:lvl2pPr>
            <a:lvl3pPr marL="1371600" lvl="2" indent="-285750" algn="l">
              <a:spcBef>
                <a:spcPts val="200"/>
              </a:spcBef>
              <a:spcAft>
                <a:spcPts val="0"/>
              </a:spcAft>
              <a:buClr>
                <a:schemeClr val="dk1"/>
              </a:buClr>
              <a:buSzPts val="900"/>
              <a:buChar char="•"/>
              <a:defRPr/>
            </a:lvl3pPr>
            <a:lvl4pPr marL="1828800" lvl="3" indent="-285750" algn="l">
              <a:spcBef>
                <a:spcPts val="200"/>
              </a:spcBef>
              <a:spcAft>
                <a:spcPts val="0"/>
              </a:spcAft>
              <a:buClr>
                <a:schemeClr val="dk1"/>
              </a:buClr>
              <a:buSzPts val="900"/>
              <a:buChar char="–"/>
              <a:defRPr/>
            </a:lvl4pPr>
            <a:lvl5pPr marL="2286000" lvl="4" indent="-285750" algn="l">
              <a:spcBef>
                <a:spcPts val="200"/>
              </a:spcBef>
              <a:spcAft>
                <a:spcPts val="0"/>
              </a:spcAft>
              <a:buClr>
                <a:schemeClr val="dk1"/>
              </a:buClr>
              <a:buSzPts val="900"/>
              <a:buChar char="»"/>
              <a:defRPr/>
            </a:lvl5pPr>
            <a:lvl6pPr marL="2743200" lvl="5" indent="-285750" algn="l">
              <a:spcBef>
                <a:spcPts val="200"/>
              </a:spcBef>
              <a:spcAft>
                <a:spcPts val="0"/>
              </a:spcAft>
              <a:buClr>
                <a:schemeClr val="dk1"/>
              </a:buClr>
              <a:buSzPts val="900"/>
              <a:buChar char="•"/>
              <a:defRPr/>
            </a:lvl6pPr>
            <a:lvl7pPr marL="3200400" lvl="6" indent="-285750" algn="l">
              <a:spcBef>
                <a:spcPts val="200"/>
              </a:spcBef>
              <a:spcAft>
                <a:spcPts val="0"/>
              </a:spcAft>
              <a:buClr>
                <a:schemeClr val="dk1"/>
              </a:buClr>
              <a:buSzPts val="900"/>
              <a:buChar char="•"/>
              <a:defRPr/>
            </a:lvl7pPr>
            <a:lvl8pPr marL="3657600" lvl="7" indent="-285750" algn="l">
              <a:spcBef>
                <a:spcPts val="200"/>
              </a:spcBef>
              <a:spcAft>
                <a:spcPts val="0"/>
              </a:spcAft>
              <a:buClr>
                <a:schemeClr val="dk1"/>
              </a:buClr>
              <a:buSzPts val="900"/>
              <a:buChar char="•"/>
              <a:defRPr/>
            </a:lvl8pPr>
            <a:lvl9pPr marL="4114800" lvl="8" indent="-285750" algn="l">
              <a:spcBef>
                <a:spcPts val="200"/>
              </a:spcBef>
              <a:spcAft>
                <a:spcPts val="0"/>
              </a:spcAft>
              <a:buClr>
                <a:schemeClr val="dk1"/>
              </a:buClr>
              <a:buSzPts val="900"/>
              <a:buChar char="•"/>
              <a:defRPr/>
            </a:lvl9pPr>
          </a:lstStyle>
          <a:p>
            <a:endParaRPr/>
          </a:p>
        </p:txBody>
      </p:sp>
      <p:sp>
        <p:nvSpPr>
          <p:cNvPr id="69" name="Google Shape;69;p16"/>
          <p:cNvSpPr txBox="1">
            <a:spLocks noGrp="1"/>
          </p:cNvSpPr>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70" name="Google Shape;70;p16"/>
          <p:cNvSpPr txBox="1">
            <a:spLocks noGrp="1"/>
          </p:cNvSpPr>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71" name="Google Shape;71;p16"/>
          <p:cNvSpPr txBox="1">
            <a:spLocks noGrp="1"/>
          </p:cNvSpPr>
          <p:nvPr>
            <p:ph type="sldNum" idx="12"/>
          </p:nvPr>
        </p:nvSpPr>
        <p:spPr>
          <a:xfrm>
            <a:off x="3276600" y="3178175"/>
            <a:ext cx="1066800" cy="182563"/>
          </a:xfrm>
          <a:prstGeom prst="rect">
            <a:avLst/>
          </a:prstGeom>
          <a:noFill/>
          <a:ln>
            <a:noFill/>
          </a:ln>
        </p:spPr>
        <p:txBody>
          <a:bodyPr spcFirstLastPara="1" wrap="square" lIns="45725" tIns="22850" rIns="45725" bIns="228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ja"/>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72"/>
        <p:cNvGrpSpPr/>
        <p:nvPr/>
      </p:nvGrpSpPr>
      <p:grpSpPr>
        <a:xfrm>
          <a:off x="0" y="0"/>
          <a:ext cx="0" cy="0"/>
          <a:chOff x="0" y="0"/>
          <a:chExt cx="0" cy="0"/>
        </a:xfrm>
      </p:grpSpPr>
      <p:sp>
        <p:nvSpPr>
          <p:cNvPr id="73" name="Google Shape;73;p17"/>
          <p:cNvSpPr txBox="1">
            <a:spLocks noGrp="1"/>
          </p:cNvSpPr>
          <p:nvPr>
            <p:ph type="title"/>
          </p:nvPr>
        </p:nvSpPr>
        <p:spPr>
          <a:xfrm>
            <a:off x="361156" y="2203450"/>
            <a:ext cx="3886200" cy="681038"/>
          </a:xfrm>
          <a:prstGeom prst="rect">
            <a:avLst/>
          </a:prstGeom>
          <a:noFill/>
          <a:ln>
            <a:noFill/>
          </a:ln>
        </p:spPr>
        <p:txBody>
          <a:bodyPr spcFirstLastPara="1" wrap="square" lIns="45725" tIns="22850" rIns="45725" bIns="22850" anchor="t" anchorCtr="0">
            <a:normAutofit/>
          </a:bodyPr>
          <a:lstStyle>
            <a:lvl1pPr lvl="0" algn="l">
              <a:spcBef>
                <a:spcPts val="0"/>
              </a:spcBef>
              <a:spcAft>
                <a:spcPts val="0"/>
              </a:spcAft>
              <a:buClr>
                <a:schemeClr val="dk1"/>
              </a:buClr>
              <a:buSzPts val="2000"/>
              <a:buFont typeface="Calibri"/>
              <a:buNone/>
              <a:defRPr sz="2000" b="1" cap="none"/>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a:endParaRPr/>
          </a:p>
        </p:txBody>
      </p:sp>
      <p:sp>
        <p:nvSpPr>
          <p:cNvPr id="74" name="Google Shape;74;p17"/>
          <p:cNvSpPr txBox="1">
            <a:spLocks noGrp="1"/>
          </p:cNvSpPr>
          <p:nvPr>
            <p:ph type="body" idx="1"/>
          </p:nvPr>
        </p:nvSpPr>
        <p:spPr>
          <a:xfrm>
            <a:off x="361156" y="1453357"/>
            <a:ext cx="3886200" cy="750094"/>
          </a:xfrm>
          <a:prstGeom prst="rect">
            <a:avLst/>
          </a:prstGeom>
          <a:noFill/>
          <a:ln>
            <a:noFill/>
          </a:ln>
        </p:spPr>
        <p:txBody>
          <a:bodyPr spcFirstLastPara="1" wrap="square" lIns="45725" tIns="22850" rIns="45725" bIns="22850" anchor="b" anchorCtr="0">
            <a:normAutofit/>
          </a:bodyPr>
          <a:lstStyle>
            <a:lvl1pPr marL="457200" lvl="0" indent="-228600" algn="l">
              <a:spcBef>
                <a:spcPts val="200"/>
              </a:spcBef>
              <a:spcAft>
                <a:spcPts val="0"/>
              </a:spcAft>
              <a:buClr>
                <a:srgbClr val="888888"/>
              </a:buClr>
              <a:buSzPts val="1000"/>
              <a:buNone/>
              <a:defRPr sz="1000">
                <a:solidFill>
                  <a:srgbClr val="888888"/>
                </a:solidFill>
              </a:defRPr>
            </a:lvl1pPr>
            <a:lvl2pPr marL="914400" lvl="1" indent="-228600" algn="l">
              <a:spcBef>
                <a:spcPts val="200"/>
              </a:spcBef>
              <a:spcAft>
                <a:spcPts val="0"/>
              </a:spcAft>
              <a:buClr>
                <a:srgbClr val="888888"/>
              </a:buClr>
              <a:buSzPts val="900"/>
              <a:buNone/>
              <a:defRPr sz="900">
                <a:solidFill>
                  <a:srgbClr val="888888"/>
                </a:solidFill>
              </a:defRPr>
            </a:lvl2pPr>
            <a:lvl3pPr marL="1371600" lvl="2" indent="-228600" algn="l">
              <a:spcBef>
                <a:spcPts val="200"/>
              </a:spcBef>
              <a:spcAft>
                <a:spcPts val="0"/>
              </a:spcAft>
              <a:buClr>
                <a:srgbClr val="888888"/>
              </a:buClr>
              <a:buSzPts val="800"/>
              <a:buNone/>
              <a:defRPr sz="800">
                <a:solidFill>
                  <a:srgbClr val="888888"/>
                </a:solidFill>
              </a:defRPr>
            </a:lvl3pPr>
            <a:lvl4pPr marL="1828800" lvl="3" indent="-228600" algn="l">
              <a:spcBef>
                <a:spcPts val="100"/>
              </a:spcBef>
              <a:spcAft>
                <a:spcPts val="0"/>
              </a:spcAft>
              <a:buClr>
                <a:srgbClr val="888888"/>
              </a:buClr>
              <a:buSzPts val="700"/>
              <a:buNone/>
              <a:defRPr sz="700">
                <a:solidFill>
                  <a:srgbClr val="888888"/>
                </a:solidFill>
              </a:defRPr>
            </a:lvl4pPr>
            <a:lvl5pPr marL="2286000" lvl="4" indent="-228600" algn="l">
              <a:spcBef>
                <a:spcPts val="100"/>
              </a:spcBef>
              <a:spcAft>
                <a:spcPts val="0"/>
              </a:spcAft>
              <a:buClr>
                <a:srgbClr val="888888"/>
              </a:buClr>
              <a:buSzPts val="700"/>
              <a:buNone/>
              <a:defRPr sz="700">
                <a:solidFill>
                  <a:srgbClr val="888888"/>
                </a:solidFill>
              </a:defRPr>
            </a:lvl5pPr>
            <a:lvl6pPr marL="2743200" lvl="5" indent="-228600" algn="l">
              <a:spcBef>
                <a:spcPts val="100"/>
              </a:spcBef>
              <a:spcAft>
                <a:spcPts val="0"/>
              </a:spcAft>
              <a:buClr>
                <a:srgbClr val="888888"/>
              </a:buClr>
              <a:buSzPts val="700"/>
              <a:buNone/>
              <a:defRPr sz="700">
                <a:solidFill>
                  <a:srgbClr val="888888"/>
                </a:solidFill>
              </a:defRPr>
            </a:lvl6pPr>
            <a:lvl7pPr marL="3200400" lvl="6" indent="-228600" algn="l">
              <a:spcBef>
                <a:spcPts val="100"/>
              </a:spcBef>
              <a:spcAft>
                <a:spcPts val="0"/>
              </a:spcAft>
              <a:buClr>
                <a:srgbClr val="888888"/>
              </a:buClr>
              <a:buSzPts val="700"/>
              <a:buNone/>
              <a:defRPr sz="700">
                <a:solidFill>
                  <a:srgbClr val="888888"/>
                </a:solidFill>
              </a:defRPr>
            </a:lvl7pPr>
            <a:lvl8pPr marL="3657600" lvl="7" indent="-228600" algn="l">
              <a:spcBef>
                <a:spcPts val="100"/>
              </a:spcBef>
              <a:spcAft>
                <a:spcPts val="0"/>
              </a:spcAft>
              <a:buClr>
                <a:srgbClr val="888888"/>
              </a:buClr>
              <a:buSzPts val="700"/>
              <a:buNone/>
              <a:defRPr sz="700">
                <a:solidFill>
                  <a:srgbClr val="888888"/>
                </a:solidFill>
              </a:defRPr>
            </a:lvl8pPr>
            <a:lvl9pPr marL="4114800" lvl="8" indent="-228600" algn="l">
              <a:spcBef>
                <a:spcPts val="100"/>
              </a:spcBef>
              <a:spcAft>
                <a:spcPts val="0"/>
              </a:spcAft>
              <a:buClr>
                <a:srgbClr val="888888"/>
              </a:buClr>
              <a:buSzPts val="700"/>
              <a:buNone/>
              <a:defRPr sz="700">
                <a:solidFill>
                  <a:srgbClr val="888888"/>
                </a:solidFill>
              </a:defRPr>
            </a:lvl9pPr>
          </a:lstStyle>
          <a:p>
            <a:endParaRPr/>
          </a:p>
        </p:txBody>
      </p:sp>
      <p:sp>
        <p:nvSpPr>
          <p:cNvPr id="75" name="Google Shape;75;p17"/>
          <p:cNvSpPr txBox="1">
            <a:spLocks noGrp="1"/>
          </p:cNvSpPr>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76" name="Google Shape;76;p17"/>
          <p:cNvSpPr txBox="1">
            <a:spLocks noGrp="1"/>
          </p:cNvSpPr>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77" name="Google Shape;77;p17"/>
          <p:cNvSpPr txBox="1">
            <a:spLocks noGrp="1"/>
          </p:cNvSpPr>
          <p:nvPr>
            <p:ph type="sldNum" idx="12"/>
          </p:nvPr>
        </p:nvSpPr>
        <p:spPr>
          <a:xfrm>
            <a:off x="3276600" y="3178175"/>
            <a:ext cx="1066800" cy="182563"/>
          </a:xfrm>
          <a:prstGeom prst="rect">
            <a:avLst/>
          </a:prstGeom>
          <a:noFill/>
          <a:ln>
            <a:noFill/>
          </a:ln>
        </p:spPr>
        <p:txBody>
          <a:bodyPr spcFirstLastPara="1" wrap="square" lIns="45725" tIns="22850" rIns="45725" bIns="228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ja"/>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78"/>
        <p:cNvGrpSpPr/>
        <p:nvPr/>
      </p:nvGrpSpPr>
      <p:grpSpPr>
        <a:xfrm>
          <a:off x="0" y="0"/>
          <a:ext cx="0" cy="0"/>
          <a:chOff x="0" y="0"/>
          <a:chExt cx="0" cy="0"/>
        </a:xfrm>
      </p:grpSpPr>
      <p:sp>
        <p:nvSpPr>
          <p:cNvPr id="79" name="Google Shape;79;p18"/>
          <p:cNvSpPr txBox="1">
            <a:spLocks noGrp="1"/>
          </p:cNvSpPr>
          <p:nvPr>
            <p:ph type="title"/>
          </p:nvPr>
        </p:nvSpPr>
        <p:spPr>
          <a:xfrm>
            <a:off x="228600" y="137319"/>
            <a:ext cx="4114800" cy="571500"/>
          </a:xfrm>
          <a:prstGeom prst="rect">
            <a:avLst/>
          </a:prstGeom>
          <a:noFill/>
          <a:ln>
            <a:noFill/>
          </a:ln>
        </p:spPr>
        <p:txBody>
          <a:bodyPr spcFirstLastPara="1" wrap="square" lIns="45725" tIns="22850" rIns="45725" bIns="22850" anchor="ctr" anchorCtr="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a:endParaRPr/>
          </a:p>
        </p:txBody>
      </p:sp>
      <p:sp>
        <p:nvSpPr>
          <p:cNvPr id="80" name="Google Shape;80;p18"/>
          <p:cNvSpPr txBox="1">
            <a:spLocks noGrp="1"/>
          </p:cNvSpPr>
          <p:nvPr>
            <p:ph type="body" idx="1"/>
          </p:nvPr>
        </p:nvSpPr>
        <p:spPr>
          <a:xfrm>
            <a:off x="228600" y="800100"/>
            <a:ext cx="2019300" cy="2262982"/>
          </a:xfrm>
          <a:prstGeom prst="rect">
            <a:avLst/>
          </a:prstGeom>
          <a:noFill/>
          <a:ln>
            <a:noFill/>
          </a:ln>
        </p:spPr>
        <p:txBody>
          <a:bodyPr spcFirstLastPara="1" wrap="square" lIns="45725" tIns="22850" rIns="45725" bIns="22850" anchor="t" anchorCtr="0">
            <a:normAutofit/>
          </a:bodyPr>
          <a:lstStyle>
            <a:lvl1pPr marL="457200" lvl="0" indent="-317500" algn="l">
              <a:spcBef>
                <a:spcPts val="300"/>
              </a:spcBef>
              <a:spcAft>
                <a:spcPts val="0"/>
              </a:spcAft>
              <a:buClr>
                <a:schemeClr val="dk1"/>
              </a:buClr>
              <a:buSzPts val="1400"/>
              <a:buChar char="•"/>
              <a:defRPr sz="1400"/>
            </a:lvl1pPr>
            <a:lvl2pPr marL="914400" lvl="1" indent="-304800" algn="l">
              <a:spcBef>
                <a:spcPts val="200"/>
              </a:spcBef>
              <a:spcAft>
                <a:spcPts val="0"/>
              </a:spcAft>
              <a:buClr>
                <a:schemeClr val="dk1"/>
              </a:buClr>
              <a:buSzPts val="1200"/>
              <a:buChar char="–"/>
              <a:defRPr sz="1200"/>
            </a:lvl2pPr>
            <a:lvl3pPr marL="1371600" lvl="2" indent="-292100" algn="l">
              <a:spcBef>
                <a:spcPts val="200"/>
              </a:spcBef>
              <a:spcAft>
                <a:spcPts val="0"/>
              </a:spcAft>
              <a:buClr>
                <a:schemeClr val="dk1"/>
              </a:buClr>
              <a:buSzPts val="1000"/>
              <a:buChar char="•"/>
              <a:defRPr sz="1000"/>
            </a:lvl3pPr>
            <a:lvl4pPr marL="1828800" lvl="3" indent="-285750" algn="l">
              <a:spcBef>
                <a:spcPts val="200"/>
              </a:spcBef>
              <a:spcAft>
                <a:spcPts val="0"/>
              </a:spcAft>
              <a:buClr>
                <a:schemeClr val="dk1"/>
              </a:buClr>
              <a:buSzPts val="900"/>
              <a:buChar char="–"/>
              <a:defRPr sz="900"/>
            </a:lvl4pPr>
            <a:lvl5pPr marL="2286000" lvl="4" indent="-285750" algn="l">
              <a:spcBef>
                <a:spcPts val="200"/>
              </a:spcBef>
              <a:spcAft>
                <a:spcPts val="0"/>
              </a:spcAft>
              <a:buClr>
                <a:schemeClr val="dk1"/>
              </a:buClr>
              <a:buSzPts val="900"/>
              <a:buChar char="»"/>
              <a:defRPr sz="900"/>
            </a:lvl5pPr>
            <a:lvl6pPr marL="2743200" lvl="5" indent="-285750" algn="l">
              <a:spcBef>
                <a:spcPts val="200"/>
              </a:spcBef>
              <a:spcAft>
                <a:spcPts val="0"/>
              </a:spcAft>
              <a:buClr>
                <a:schemeClr val="dk1"/>
              </a:buClr>
              <a:buSzPts val="900"/>
              <a:buChar char="•"/>
              <a:defRPr sz="900"/>
            </a:lvl6pPr>
            <a:lvl7pPr marL="3200400" lvl="6" indent="-285750" algn="l">
              <a:spcBef>
                <a:spcPts val="200"/>
              </a:spcBef>
              <a:spcAft>
                <a:spcPts val="0"/>
              </a:spcAft>
              <a:buClr>
                <a:schemeClr val="dk1"/>
              </a:buClr>
              <a:buSzPts val="900"/>
              <a:buChar char="•"/>
              <a:defRPr sz="900"/>
            </a:lvl7pPr>
            <a:lvl8pPr marL="3657600" lvl="7" indent="-285750" algn="l">
              <a:spcBef>
                <a:spcPts val="200"/>
              </a:spcBef>
              <a:spcAft>
                <a:spcPts val="0"/>
              </a:spcAft>
              <a:buClr>
                <a:schemeClr val="dk1"/>
              </a:buClr>
              <a:buSzPts val="900"/>
              <a:buChar char="•"/>
              <a:defRPr sz="900"/>
            </a:lvl8pPr>
            <a:lvl9pPr marL="4114800" lvl="8" indent="-285750" algn="l">
              <a:spcBef>
                <a:spcPts val="200"/>
              </a:spcBef>
              <a:spcAft>
                <a:spcPts val="0"/>
              </a:spcAft>
              <a:buClr>
                <a:schemeClr val="dk1"/>
              </a:buClr>
              <a:buSzPts val="900"/>
              <a:buChar char="•"/>
              <a:defRPr sz="900"/>
            </a:lvl9pPr>
          </a:lstStyle>
          <a:p>
            <a:endParaRPr/>
          </a:p>
        </p:txBody>
      </p:sp>
      <p:sp>
        <p:nvSpPr>
          <p:cNvPr id="81" name="Google Shape;81;p18"/>
          <p:cNvSpPr txBox="1">
            <a:spLocks noGrp="1"/>
          </p:cNvSpPr>
          <p:nvPr>
            <p:ph type="body" idx="2"/>
          </p:nvPr>
        </p:nvSpPr>
        <p:spPr>
          <a:xfrm>
            <a:off x="2324100" y="800100"/>
            <a:ext cx="2019300" cy="2262982"/>
          </a:xfrm>
          <a:prstGeom prst="rect">
            <a:avLst/>
          </a:prstGeom>
          <a:noFill/>
          <a:ln>
            <a:noFill/>
          </a:ln>
        </p:spPr>
        <p:txBody>
          <a:bodyPr spcFirstLastPara="1" wrap="square" lIns="45725" tIns="22850" rIns="45725" bIns="22850" anchor="t" anchorCtr="0">
            <a:normAutofit/>
          </a:bodyPr>
          <a:lstStyle>
            <a:lvl1pPr marL="457200" lvl="0" indent="-317500" algn="l">
              <a:spcBef>
                <a:spcPts val="300"/>
              </a:spcBef>
              <a:spcAft>
                <a:spcPts val="0"/>
              </a:spcAft>
              <a:buClr>
                <a:schemeClr val="dk1"/>
              </a:buClr>
              <a:buSzPts val="1400"/>
              <a:buChar char="•"/>
              <a:defRPr sz="1400"/>
            </a:lvl1pPr>
            <a:lvl2pPr marL="914400" lvl="1" indent="-304800" algn="l">
              <a:spcBef>
                <a:spcPts val="200"/>
              </a:spcBef>
              <a:spcAft>
                <a:spcPts val="0"/>
              </a:spcAft>
              <a:buClr>
                <a:schemeClr val="dk1"/>
              </a:buClr>
              <a:buSzPts val="1200"/>
              <a:buChar char="–"/>
              <a:defRPr sz="1200"/>
            </a:lvl2pPr>
            <a:lvl3pPr marL="1371600" lvl="2" indent="-292100" algn="l">
              <a:spcBef>
                <a:spcPts val="200"/>
              </a:spcBef>
              <a:spcAft>
                <a:spcPts val="0"/>
              </a:spcAft>
              <a:buClr>
                <a:schemeClr val="dk1"/>
              </a:buClr>
              <a:buSzPts val="1000"/>
              <a:buChar char="•"/>
              <a:defRPr sz="1000"/>
            </a:lvl3pPr>
            <a:lvl4pPr marL="1828800" lvl="3" indent="-285750" algn="l">
              <a:spcBef>
                <a:spcPts val="200"/>
              </a:spcBef>
              <a:spcAft>
                <a:spcPts val="0"/>
              </a:spcAft>
              <a:buClr>
                <a:schemeClr val="dk1"/>
              </a:buClr>
              <a:buSzPts val="900"/>
              <a:buChar char="–"/>
              <a:defRPr sz="900"/>
            </a:lvl4pPr>
            <a:lvl5pPr marL="2286000" lvl="4" indent="-285750" algn="l">
              <a:spcBef>
                <a:spcPts val="200"/>
              </a:spcBef>
              <a:spcAft>
                <a:spcPts val="0"/>
              </a:spcAft>
              <a:buClr>
                <a:schemeClr val="dk1"/>
              </a:buClr>
              <a:buSzPts val="900"/>
              <a:buChar char="»"/>
              <a:defRPr sz="900"/>
            </a:lvl5pPr>
            <a:lvl6pPr marL="2743200" lvl="5" indent="-285750" algn="l">
              <a:spcBef>
                <a:spcPts val="200"/>
              </a:spcBef>
              <a:spcAft>
                <a:spcPts val="0"/>
              </a:spcAft>
              <a:buClr>
                <a:schemeClr val="dk1"/>
              </a:buClr>
              <a:buSzPts val="900"/>
              <a:buChar char="•"/>
              <a:defRPr sz="900"/>
            </a:lvl6pPr>
            <a:lvl7pPr marL="3200400" lvl="6" indent="-285750" algn="l">
              <a:spcBef>
                <a:spcPts val="200"/>
              </a:spcBef>
              <a:spcAft>
                <a:spcPts val="0"/>
              </a:spcAft>
              <a:buClr>
                <a:schemeClr val="dk1"/>
              </a:buClr>
              <a:buSzPts val="900"/>
              <a:buChar char="•"/>
              <a:defRPr sz="900"/>
            </a:lvl7pPr>
            <a:lvl8pPr marL="3657600" lvl="7" indent="-285750" algn="l">
              <a:spcBef>
                <a:spcPts val="200"/>
              </a:spcBef>
              <a:spcAft>
                <a:spcPts val="0"/>
              </a:spcAft>
              <a:buClr>
                <a:schemeClr val="dk1"/>
              </a:buClr>
              <a:buSzPts val="900"/>
              <a:buChar char="•"/>
              <a:defRPr sz="900"/>
            </a:lvl8pPr>
            <a:lvl9pPr marL="4114800" lvl="8" indent="-285750" algn="l">
              <a:spcBef>
                <a:spcPts val="200"/>
              </a:spcBef>
              <a:spcAft>
                <a:spcPts val="0"/>
              </a:spcAft>
              <a:buClr>
                <a:schemeClr val="dk1"/>
              </a:buClr>
              <a:buSzPts val="900"/>
              <a:buChar char="•"/>
              <a:defRPr sz="900"/>
            </a:lvl9pPr>
          </a:lstStyle>
          <a:p>
            <a:endParaRPr/>
          </a:p>
        </p:txBody>
      </p:sp>
      <p:sp>
        <p:nvSpPr>
          <p:cNvPr id="82" name="Google Shape;82;p18"/>
          <p:cNvSpPr txBox="1">
            <a:spLocks noGrp="1"/>
          </p:cNvSpPr>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83" name="Google Shape;83;p18"/>
          <p:cNvSpPr txBox="1">
            <a:spLocks noGrp="1"/>
          </p:cNvSpPr>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84" name="Google Shape;84;p18"/>
          <p:cNvSpPr txBox="1">
            <a:spLocks noGrp="1"/>
          </p:cNvSpPr>
          <p:nvPr>
            <p:ph type="sldNum" idx="12"/>
          </p:nvPr>
        </p:nvSpPr>
        <p:spPr>
          <a:xfrm>
            <a:off x="3276600" y="3178175"/>
            <a:ext cx="1066800" cy="182563"/>
          </a:xfrm>
          <a:prstGeom prst="rect">
            <a:avLst/>
          </a:prstGeom>
          <a:noFill/>
          <a:ln>
            <a:noFill/>
          </a:ln>
        </p:spPr>
        <p:txBody>
          <a:bodyPr spcFirstLastPara="1" wrap="square" lIns="45725" tIns="22850" rIns="45725" bIns="228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ja"/>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85"/>
        <p:cNvGrpSpPr/>
        <p:nvPr/>
      </p:nvGrpSpPr>
      <p:grpSpPr>
        <a:xfrm>
          <a:off x="0" y="0"/>
          <a:ext cx="0" cy="0"/>
          <a:chOff x="0" y="0"/>
          <a:chExt cx="0" cy="0"/>
        </a:xfrm>
      </p:grpSpPr>
      <p:sp>
        <p:nvSpPr>
          <p:cNvPr id="86" name="Google Shape;86;p19"/>
          <p:cNvSpPr txBox="1">
            <a:spLocks noGrp="1"/>
          </p:cNvSpPr>
          <p:nvPr>
            <p:ph type="title"/>
          </p:nvPr>
        </p:nvSpPr>
        <p:spPr>
          <a:xfrm>
            <a:off x="228600" y="137319"/>
            <a:ext cx="4114800" cy="571500"/>
          </a:xfrm>
          <a:prstGeom prst="rect">
            <a:avLst/>
          </a:prstGeom>
          <a:noFill/>
          <a:ln>
            <a:noFill/>
          </a:ln>
        </p:spPr>
        <p:txBody>
          <a:bodyPr spcFirstLastPara="1" wrap="square" lIns="45725" tIns="22850" rIns="45725" bIns="22850" anchor="ctr" anchorCtr="0">
            <a:normAutofit/>
          </a:bodyPr>
          <a:lstStyle>
            <a:lvl1pPr lvl="0" algn="ctr">
              <a:spcBef>
                <a:spcPts val="0"/>
              </a:spcBef>
              <a:spcAft>
                <a:spcPts val="0"/>
              </a:spcAft>
              <a:buClr>
                <a:schemeClr val="dk1"/>
              </a:buClr>
              <a:buSzPts val="2200"/>
              <a:buFont typeface="Calibri"/>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a:endParaRPr/>
          </a:p>
        </p:txBody>
      </p:sp>
      <p:sp>
        <p:nvSpPr>
          <p:cNvPr id="87" name="Google Shape;87;p19"/>
          <p:cNvSpPr txBox="1">
            <a:spLocks noGrp="1"/>
          </p:cNvSpPr>
          <p:nvPr>
            <p:ph type="body" idx="1"/>
          </p:nvPr>
        </p:nvSpPr>
        <p:spPr>
          <a:xfrm>
            <a:off x="228600" y="767556"/>
            <a:ext cx="2020094" cy="319881"/>
          </a:xfrm>
          <a:prstGeom prst="rect">
            <a:avLst/>
          </a:prstGeom>
          <a:noFill/>
          <a:ln>
            <a:noFill/>
          </a:ln>
        </p:spPr>
        <p:txBody>
          <a:bodyPr spcFirstLastPara="1" wrap="square" lIns="45725" tIns="22850" rIns="45725" bIns="22850" anchor="b" anchorCtr="0">
            <a:normAutofit/>
          </a:bodyPr>
          <a:lstStyle>
            <a:lvl1pPr marL="457200" lvl="0" indent="-228600" algn="l">
              <a:spcBef>
                <a:spcPts val="200"/>
              </a:spcBef>
              <a:spcAft>
                <a:spcPts val="0"/>
              </a:spcAft>
              <a:buClr>
                <a:schemeClr val="dk1"/>
              </a:buClr>
              <a:buSzPts val="1200"/>
              <a:buNone/>
              <a:defRPr sz="1200" b="1"/>
            </a:lvl1pPr>
            <a:lvl2pPr marL="914400" lvl="1" indent="-228600" algn="l">
              <a:spcBef>
                <a:spcPts val="200"/>
              </a:spcBef>
              <a:spcAft>
                <a:spcPts val="0"/>
              </a:spcAft>
              <a:buClr>
                <a:schemeClr val="dk1"/>
              </a:buClr>
              <a:buSzPts val="1000"/>
              <a:buNone/>
              <a:defRPr sz="1000" b="1"/>
            </a:lvl2pPr>
            <a:lvl3pPr marL="1371600" lvl="2" indent="-228600" algn="l">
              <a:spcBef>
                <a:spcPts val="200"/>
              </a:spcBef>
              <a:spcAft>
                <a:spcPts val="0"/>
              </a:spcAft>
              <a:buClr>
                <a:schemeClr val="dk1"/>
              </a:buClr>
              <a:buSzPts val="900"/>
              <a:buNone/>
              <a:defRPr sz="900" b="1"/>
            </a:lvl3pPr>
            <a:lvl4pPr marL="1828800" lvl="3" indent="-228600" algn="l">
              <a:spcBef>
                <a:spcPts val="200"/>
              </a:spcBef>
              <a:spcAft>
                <a:spcPts val="0"/>
              </a:spcAft>
              <a:buClr>
                <a:schemeClr val="dk1"/>
              </a:buClr>
              <a:buSzPts val="800"/>
              <a:buNone/>
              <a:defRPr sz="800" b="1"/>
            </a:lvl4pPr>
            <a:lvl5pPr marL="2286000" lvl="4" indent="-228600" algn="l">
              <a:spcBef>
                <a:spcPts val="200"/>
              </a:spcBef>
              <a:spcAft>
                <a:spcPts val="0"/>
              </a:spcAft>
              <a:buClr>
                <a:schemeClr val="dk1"/>
              </a:buClr>
              <a:buSzPts val="800"/>
              <a:buNone/>
              <a:defRPr sz="800" b="1"/>
            </a:lvl5pPr>
            <a:lvl6pPr marL="2743200" lvl="5" indent="-228600" algn="l">
              <a:spcBef>
                <a:spcPts val="200"/>
              </a:spcBef>
              <a:spcAft>
                <a:spcPts val="0"/>
              </a:spcAft>
              <a:buClr>
                <a:schemeClr val="dk1"/>
              </a:buClr>
              <a:buSzPts val="800"/>
              <a:buNone/>
              <a:defRPr sz="800" b="1"/>
            </a:lvl6pPr>
            <a:lvl7pPr marL="3200400" lvl="6" indent="-228600" algn="l">
              <a:spcBef>
                <a:spcPts val="200"/>
              </a:spcBef>
              <a:spcAft>
                <a:spcPts val="0"/>
              </a:spcAft>
              <a:buClr>
                <a:schemeClr val="dk1"/>
              </a:buClr>
              <a:buSzPts val="800"/>
              <a:buNone/>
              <a:defRPr sz="800" b="1"/>
            </a:lvl7pPr>
            <a:lvl8pPr marL="3657600" lvl="7" indent="-228600" algn="l">
              <a:spcBef>
                <a:spcPts val="200"/>
              </a:spcBef>
              <a:spcAft>
                <a:spcPts val="0"/>
              </a:spcAft>
              <a:buClr>
                <a:schemeClr val="dk1"/>
              </a:buClr>
              <a:buSzPts val="800"/>
              <a:buNone/>
              <a:defRPr sz="800" b="1"/>
            </a:lvl8pPr>
            <a:lvl9pPr marL="4114800" lvl="8" indent="-228600" algn="l">
              <a:spcBef>
                <a:spcPts val="200"/>
              </a:spcBef>
              <a:spcAft>
                <a:spcPts val="0"/>
              </a:spcAft>
              <a:buClr>
                <a:schemeClr val="dk1"/>
              </a:buClr>
              <a:buSzPts val="800"/>
              <a:buNone/>
              <a:defRPr sz="800" b="1"/>
            </a:lvl9pPr>
          </a:lstStyle>
          <a:p>
            <a:endParaRPr/>
          </a:p>
        </p:txBody>
      </p:sp>
      <p:sp>
        <p:nvSpPr>
          <p:cNvPr id="88" name="Google Shape;88;p19"/>
          <p:cNvSpPr txBox="1">
            <a:spLocks noGrp="1"/>
          </p:cNvSpPr>
          <p:nvPr>
            <p:ph type="body" idx="2"/>
          </p:nvPr>
        </p:nvSpPr>
        <p:spPr>
          <a:xfrm>
            <a:off x="228600" y="1087438"/>
            <a:ext cx="2020094" cy="1975644"/>
          </a:xfrm>
          <a:prstGeom prst="rect">
            <a:avLst/>
          </a:prstGeom>
          <a:noFill/>
          <a:ln>
            <a:noFill/>
          </a:ln>
        </p:spPr>
        <p:txBody>
          <a:bodyPr spcFirstLastPara="1" wrap="square" lIns="45725" tIns="22850" rIns="45725" bIns="22850" anchor="t" anchorCtr="0">
            <a:normAutofit/>
          </a:bodyPr>
          <a:lstStyle>
            <a:lvl1pPr marL="457200" lvl="0" indent="-304800" algn="l">
              <a:spcBef>
                <a:spcPts val="200"/>
              </a:spcBef>
              <a:spcAft>
                <a:spcPts val="0"/>
              </a:spcAft>
              <a:buClr>
                <a:schemeClr val="dk1"/>
              </a:buClr>
              <a:buSzPts val="1200"/>
              <a:buChar char="•"/>
              <a:defRPr sz="1200"/>
            </a:lvl1pPr>
            <a:lvl2pPr marL="914400" lvl="1" indent="-292100" algn="l">
              <a:spcBef>
                <a:spcPts val="200"/>
              </a:spcBef>
              <a:spcAft>
                <a:spcPts val="0"/>
              </a:spcAft>
              <a:buClr>
                <a:schemeClr val="dk1"/>
              </a:buClr>
              <a:buSzPts val="1000"/>
              <a:buChar char="–"/>
              <a:defRPr sz="1000"/>
            </a:lvl2pPr>
            <a:lvl3pPr marL="1371600" lvl="2" indent="-285750" algn="l">
              <a:spcBef>
                <a:spcPts val="200"/>
              </a:spcBef>
              <a:spcAft>
                <a:spcPts val="0"/>
              </a:spcAft>
              <a:buClr>
                <a:schemeClr val="dk1"/>
              </a:buClr>
              <a:buSzPts val="900"/>
              <a:buChar char="•"/>
              <a:defRPr sz="900"/>
            </a:lvl3pPr>
            <a:lvl4pPr marL="1828800" lvl="3" indent="-279400" algn="l">
              <a:spcBef>
                <a:spcPts val="200"/>
              </a:spcBef>
              <a:spcAft>
                <a:spcPts val="0"/>
              </a:spcAft>
              <a:buClr>
                <a:schemeClr val="dk1"/>
              </a:buClr>
              <a:buSzPts val="800"/>
              <a:buChar char="–"/>
              <a:defRPr sz="800"/>
            </a:lvl4pPr>
            <a:lvl5pPr marL="2286000" lvl="4" indent="-279400" algn="l">
              <a:spcBef>
                <a:spcPts val="200"/>
              </a:spcBef>
              <a:spcAft>
                <a:spcPts val="0"/>
              </a:spcAft>
              <a:buClr>
                <a:schemeClr val="dk1"/>
              </a:buClr>
              <a:buSzPts val="800"/>
              <a:buChar char="»"/>
              <a:defRPr sz="800"/>
            </a:lvl5pPr>
            <a:lvl6pPr marL="2743200" lvl="5" indent="-279400" algn="l">
              <a:spcBef>
                <a:spcPts val="200"/>
              </a:spcBef>
              <a:spcAft>
                <a:spcPts val="0"/>
              </a:spcAft>
              <a:buClr>
                <a:schemeClr val="dk1"/>
              </a:buClr>
              <a:buSzPts val="800"/>
              <a:buChar char="•"/>
              <a:defRPr sz="800"/>
            </a:lvl6pPr>
            <a:lvl7pPr marL="3200400" lvl="6" indent="-279400" algn="l">
              <a:spcBef>
                <a:spcPts val="200"/>
              </a:spcBef>
              <a:spcAft>
                <a:spcPts val="0"/>
              </a:spcAft>
              <a:buClr>
                <a:schemeClr val="dk1"/>
              </a:buClr>
              <a:buSzPts val="800"/>
              <a:buChar char="•"/>
              <a:defRPr sz="800"/>
            </a:lvl7pPr>
            <a:lvl8pPr marL="3657600" lvl="7" indent="-279400" algn="l">
              <a:spcBef>
                <a:spcPts val="200"/>
              </a:spcBef>
              <a:spcAft>
                <a:spcPts val="0"/>
              </a:spcAft>
              <a:buClr>
                <a:schemeClr val="dk1"/>
              </a:buClr>
              <a:buSzPts val="800"/>
              <a:buChar char="•"/>
              <a:defRPr sz="800"/>
            </a:lvl8pPr>
            <a:lvl9pPr marL="4114800" lvl="8" indent="-279400" algn="l">
              <a:spcBef>
                <a:spcPts val="200"/>
              </a:spcBef>
              <a:spcAft>
                <a:spcPts val="0"/>
              </a:spcAft>
              <a:buClr>
                <a:schemeClr val="dk1"/>
              </a:buClr>
              <a:buSzPts val="800"/>
              <a:buChar char="•"/>
              <a:defRPr sz="800"/>
            </a:lvl9pPr>
          </a:lstStyle>
          <a:p>
            <a:endParaRPr/>
          </a:p>
        </p:txBody>
      </p:sp>
      <p:sp>
        <p:nvSpPr>
          <p:cNvPr id="89" name="Google Shape;89;p19"/>
          <p:cNvSpPr txBox="1">
            <a:spLocks noGrp="1"/>
          </p:cNvSpPr>
          <p:nvPr>
            <p:ph type="body" idx="3"/>
          </p:nvPr>
        </p:nvSpPr>
        <p:spPr>
          <a:xfrm>
            <a:off x="2322513" y="767556"/>
            <a:ext cx="2020888" cy="319881"/>
          </a:xfrm>
          <a:prstGeom prst="rect">
            <a:avLst/>
          </a:prstGeom>
          <a:noFill/>
          <a:ln>
            <a:noFill/>
          </a:ln>
        </p:spPr>
        <p:txBody>
          <a:bodyPr spcFirstLastPara="1" wrap="square" lIns="45725" tIns="22850" rIns="45725" bIns="22850" anchor="b" anchorCtr="0">
            <a:normAutofit/>
          </a:bodyPr>
          <a:lstStyle>
            <a:lvl1pPr marL="457200" lvl="0" indent="-228600" algn="l">
              <a:spcBef>
                <a:spcPts val="200"/>
              </a:spcBef>
              <a:spcAft>
                <a:spcPts val="0"/>
              </a:spcAft>
              <a:buClr>
                <a:schemeClr val="dk1"/>
              </a:buClr>
              <a:buSzPts val="1200"/>
              <a:buNone/>
              <a:defRPr sz="1200" b="1"/>
            </a:lvl1pPr>
            <a:lvl2pPr marL="914400" lvl="1" indent="-228600" algn="l">
              <a:spcBef>
                <a:spcPts val="200"/>
              </a:spcBef>
              <a:spcAft>
                <a:spcPts val="0"/>
              </a:spcAft>
              <a:buClr>
                <a:schemeClr val="dk1"/>
              </a:buClr>
              <a:buSzPts val="1000"/>
              <a:buNone/>
              <a:defRPr sz="1000" b="1"/>
            </a:lvl2pPr>
            <a:lvl3pPr marL="1371600" lvl="2" indent="-228600" algn="l">
              <a:spcBef>
                <a:spcPts val="200"/>
              </a:spcBef>
              <a:spcAft>
                <a:spcPts val="0"/>
              </a:spcAft>
              <a:buClr>
                <a:schemeClr val="dk1"/>
              </a:buClr>
              <a:buSzPts val="900"/>
              <a:buNone/>
              <a:defRPr sz="900" b="1"/>
            </a:lvl3pPr>
            <a:lvl4pPr marL="1828800" lvl="3" indent="-228600" algn="l">
              <a:spcBef>
                <a:spcPts val="200"/>
              </a:spcBef>
              <a:spcAft>
                <a:spcPts val="0"/>
              </a:spcAft>
              <a:buClr>
                <a:schemeClr val="dk1"/>
              </a:buClr>
              <a:buSzPts val="800"/>
              <a:buNone/>
              <a:defRPr sz="800" b="1"/>
            </a:lvl4pPr>
            <a:lvl5pPr marL="2286000" lvl="4" indent="-228600" algn="l">
              <a:spcBef>
                <a:spcPts val="200"/>
              </a:spcBef>
              <a:spcAft>
                <a:spcPts val="0"/>
              </a:spcAft>
              <a:buClr>
                <a:schemeClr val="dk1"/>
              </a:buClr>
              <a:buSzPts val="800"/>
              <a:buNone/>
              <a:defRPr sz="800" b="1"/>
            </a:lvl5pPr>
            <a:lvl6pPr marL="2743200" lvl="5" indent="-228600" algn="l">
              <a:spcBef>
                <a:spcPts val="200"/>
              </a:spcBef>
              <a:spcAft>
                <a:spcPts val="0"/>
              </a:spcAft>
              <a:buClr>
                <a:schemeClr val="dk1"/>
              </a:buClr>
              <a:buSzPts val="800"/>
              <a:buNone/>
              <a:defRPr sz="800" b="1"/>
            </a:lvl6pPr>
            <a:lvl7pPr marL="3200400" lvl="6" indent="-228600" algn="l">
              <a:spcBef>
                <a:spcPts val="200"/>
              </a:spcBef>
              <a:spcAft>
                <a:spcPts val="0"/>
              </a:spcAft>
              <a:buClr>
                <a:schemeClr val="dk1"/>
              </a:buClr>
              <a:buSzPts val="800"/>
              <a:buNone/>
              <a:defRPr sz="800" b="1"/>
            </a:lvl7pPr>
            <a:lvl8pPr marL="3657600" lvl="7" indent="-228600" algn="l">
              <a:spcBef>
                <a:spcPts val="200"/>
              </a:spcBef>
              <a:spcAft>
                <a:spcPts val="0"/>
              </a:spcAft>
              <a:buClr>
                <a:schemeClr val="dk1"/>
              </a:buClr>
              <a:buSzPts val="800"/>
              <a:buNone/>
              <a:defRPr sz="800" b="1"/>
            </a:lvl8pPr>
            <a:lvl9pPr marL="4114800" lvl="8" indent="-228600" algn="l">
              <a:spcBef>
                <a:spcPts val="200"/>
              </a:spcBef>
              <a:spcAft>
                <a:spcPts val="0"/>
              </a:spcAft>
              <a:buClr>
                <a:schemeClr val="dk1"/>
              </a:buClr>
              <a:buSzPts val="800"/>
              <a:buNone/>
              <a:defRPr sz="800" b="1"/>
            </a:lvl9pPr>
          </a:lstStyle>
          <a:p>
            <a:endParaRPr/>
          </a:p>
        </p:txBody>
      </p:sp>
      <p:sp>
        <p:nvSpPr>
          <p:cNvPr id="90" name="Google Shape;90;p19"/>
          <p:cNvSpPr txBox="1">
            <a:spLocks noGrp="1"/>
          </p:cNvSpPr>
          <p:nvPr>
            <p:ph type="body" idx="4"/>
          </p:nvPr>
        </p:nvSpPr>
        <p:spPr>
          <a:xfrm>
            <a:off x="2322513" y="1087438"/>
            <a:ext cx="2020888" cy="1975644"/>
          </a:xfrm>
          <a:prstGeom prst="rect">
            <a:avLst/>
          </a:prstGeom>
          <a:noFill/>
          <a:ln>
            <a:noFill/>
          </a:ln>
        </p:spPr>
        <p:txBody>
          <a:bodyPr spcFirstLastPara="1" wrap="square" lIns="45725" tIns="22850" rIns="45725" bIns="22850" anchor="t" anchorCtr="0">
            <a:normAutofit/>
          </a:bodyPr>
          <a:lstStyle>
            <a:lvl1pPr marL="457200" lvl="0" indent="-304800" algn="l">
              <a:spcBef>
                <a:spcPts val="200"/>
              </a:spcBef>
              <a:spcAft>
                <a:spcPts val="0"/>
              </a:spcAft>
              <a:buClr>
                <a:schemeClr val="dk1"/>
              </a:buClr>
              <a:buSzPts val="1200"/>
              <a:buChar char="•"/>
              <a:defRPr sz="1200"/>
            </a:lvl1pPr>
            <a:lvl2pPr marL="914400" lvl="1" indent="-292100" algn="l">
              <a:spcBef>
                <a:spcPts val="200"/>
              </a:spcBef>
              <a:spcAft>
                <a:spcPts val="0"/>
              </a:spcAft>
              <a:buClr>
                <a:schemeClr val="dk1"/>
              </a:buClr>
              <a:buSzPts val="1000"/>
              <a:buChar char="–"/>
              <a:defRPr sz="1000"/>
            </a:lvl2pPr>
            <a:lvl3pPr marL="1371600" lvl="2" indent="-285750" algn="l">
              <a:spcBef>
                <a:spcPts val="200"/>
              </a:spcBef>
              <a:spcAft>
                <a:spcPts val="0"/>
              </a:spcAft>
              <a:buClr>
                <a:schemeClr val="dk1"/>
              </a:buClr>
              <a:buSzPts val="900"/>
              <a:buChar char="•"/>
              <a:defRPr sz="900"/>
            </a:lvl3pPr>
            <a:lvl4pPr marL="1828800" lvl="3" indent="-279400" algn="l">
              <a:spcBef>
                <a:spcPts val="200"/>
              </a:spcBef>
              <a:spcAft>
                <a:spcPts val="0"/>
              </a:spcAft>
              <a:buClr>
                <a:schemeClr val="dk1"/>
              </a:buClr>
              <a:buSzPts val="800"/>
              <a:buChar char="–"/>
              <a:defRPr sz="800"/>
            </a:lvl4pPr>
            <a:lvl5pPr marL="2286000" lvl="4" indent="-279400" algn="l">
              <a:spcBef>
                <a:spcPts val="200"/>
              </a:spcBef>
              <a:spcAft>
                <a:spcPts val="0"/>
              </a:spcAft>
              <a:buClr>
                <a:schemeClr val="dk1"/>
              </a:buClr>
              <a:buSzPts val="800"/>
              <a:buChar char="»"/>
              <a:defRPr sz="800"/>
            </a:lvl5pPr>
            <a:lvl6pPr marL="2743200" lvl="5" indent="-279400" algn="l">
              <a:spcBef>
                <a:spcPts val="200"/>
              </a:spcBef>
              <a:spcAft>
                <a:spcPts val="0"/>
              </a:spcAft>
              <a:buClr>
                <a:schemeClr val="dk1"/>
              </a:buClr>
              <a:buSzPts val="800"/>
              <a:buChar char="•"/>
              <a:defRPr sz="800"/>
            </a:lvl6pPr>
            <a:lvl7pPr marL="3200400" lvl="6" indent="-279400" algn="l">
              <a:spcBef>
                <a:spcPts val="200"/>
              </a:spcBef>
              <a:spcAft>
                <a:spcPts val="0"/>
              </a:spcAft>
              <a:buClr>
                <a:schemeClr val="dk1"/>
              </a:buClr>
              <a:buSzPts val="800"/>
              <a:buChar char="•"/>
              <a:defRPr sz="800"/>
            </a:lvl7pPr>
            <a:lvl8pPr marL="3657600" lvl="7" indent="-279400" algn="l">
              <a:spcBef>
                <a:spcPts val="200"/>
              </a:spcBef>
              <a:spcAft>
                <a:spcPts val="0"/>
              </a:spcAft>
              <a:buClr>
                <a:schemeClr val="dk1"/>
              </a:buClr>
              <a:buSzPts val="800"/>
              <a:buChar char="•"/>
              <a:defRPr sz="800"/>
            </a:lvl8pPr>
            <a:lvl9pPr marL="4114800" lvl="8" indent="-279400" algn="l">
              <a:spcBef>
                <a:spcPts val="200"/>
              </a:spcBef>
              <a:spcAft>
                <a:spcPts val="0"/>
              </a:spcAft>
              <a:buClr>
                <a:schemeClr val="dk1"/>
              </a:buClr>
              <a:buSzPts val="800"/>
              <a:buChar char="•"/>
              <a:defRPr sz="800"/>
            </a:lvl9pPr>
          </a:lstStyle>
          <a:p>
            <a:endParaRPr/>
          </a:p>
        </p:txBody>
      </p:sp>
      <p:sp>
        <p:nvSpPr>
          <p:cNvPr id="91" name="Google Shape;91;p19"/>
          <p:cNvSpPr txBox="1">
            <a:spLocks noGrp="1"/>
          </p:cNvSpPr>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92" name="Google Shape;92;p19"/>
          <p:cNvSpPr txBox="1">
            <a:spLocks noGrp="1"/>
          </p:cNvSpPr>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93" name="Google Shape;93;p19"/>
          <p:cNvSpPr txBox="1">
            <a:spLocks noGrp="1"/>
          </p:cNvSpPr>
          <p:nvPr>
            <p:ph type="sldNum" idx="12"/>
          </p:nvPr>
        </p:nvSpPr>
        <p:spPr>
          <a:xfrm>
            <a:off x="3276600" y="3178175"/>
            <a:ext cx="1066800" cy="182563"/>
          </a:xfrm>
          <a:prstGeom prst="rect">
            <a:avLst/>
          </a:prstGeom>
          <a:noFill/>
          <a:ln>
            <a:noFill/>
          </a:ln>
        </p:spPr>
        <p:txBody>
          <a:bodyPr spcFirstLastPara="1" wrap="square" lIns="45725" tIns="22850" rIns="45725" bIns="228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ja"/>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4"/>
        <p:cNvGrpSpPr/>
        <p:nvPr/>
      </p:nvGrpSpPr>
      <p:grpSpPr>
        <a:xfrm>
          <a:off x="0" y="0"/>
          <a:ext cx="0" cy="0"/>
          <a:chOff x="0" y="0"/>
          <a:chExt cx="0" cy="0"/>
        </a:xfrm>
      </p:grpSpPr>
      <p:sp>
        <p:nvSpPr>
          <p:cNvPr id="95" name="Google Shape;95;p20"/>
          <p:cNvSpPr txBox="1">
            <a:spLocks noGrp="1"/>
          </p:cNvSpPr>
          <p:nvPr>
            <p:ph type="title"/>
          </p:nvPr>
        </p:nvSpPr>
        <p:spPr>
          <a:xfrm>
            <a:off x="228600" y="137319"/>
            <a:ext cx="4114800" cy="571500"/>
          </a:xfrm>
          <a:prstGeom prst="rect">
            <a:avLst/>
          </a:prstGeom>
          <a:noFill/>
          <a:ln>
            <a:noFill/>
          </a:ln>
        </p:spPr>
        <p:txBody>
          <a:bodyPr spcFirstLastPara="1" wrap="square" lIns="45725" tIns="22850" rIns="45725" bIns="22850" anchor="ctr" anchorCtr="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a:endParaRPr/>
          </a:p>
        </p:txBody>
      </p:sp>
      <p:sp>
        <p:nvSpPr>
          <p:cNvPr id="96" name="Google Shape;96;p20"/>
          <p:cNvSpPr txBox="1">
            <a:spLocks noGrp="1"/>
          </p:cNvSpPr>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97" name="Google Shape;97;p20"/>
          <p:cNvSpPr txBox="1">
            <a:spLocks noGrp="1"/>
          </p:cNvSpPr>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98" name="Google Shape;98;p20"/>
          <p:cNvSpPr txBox="1">
            <a:spLocks noGrp="1"/>
          </p:cNvSpPr>
          <p:nvPr>
            <p:ph type="sldNum" idx="12"/>
          </p:nvPr>
        </p:nvSpPr>
        <p:spPr>
          <a:xfrm>
            <a:off x="3276600" y="3178175"/>
            <a:ext cx="1066800" cy="182563"/>
          </a:xfrm>
          <a:prstGeom prst="rect">
            <a:avLst/>
          </a:prstGeom>
          <a:noFill/>
          <a:ln>
            <a:noFill/>
          </a:ln>
        </p:spPr>
        <p:txBody>
          <a:bodyPr spcFirstLastPara="1" wrap="square" lIns="45725" tIns="22850" rIns="45725" bIns="228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ja"/>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99"/>
        <p:cNvGrpSpPr/>
        <p:nvPr/>
      </p:nvGrpSpPr>
      <p:grpSpPr>
        <a:xfrm>
          <a:off x="0" y="0"/>
          <a:ext cx="0" cy="0"/>
          <a:chOff x="0" y="0"/>
          <a:chExt cx="0" cy="0"/>
        </a:xfrm>
      </p:grpSpPr>
      <p:sp>
        <p:nvSpPr>
          <p:cNvPr id="100" name="Google Shape;100;p21"/>
          <p:cNvSpPr txBox="1">
            <a:spLocks noGrp="1"/>
          </p:cNvSpPr>
          <p:nvPr>
            <p:ph type="title"/>
          </p:nvPr>
        </p:nvSpPr>
        <p:spPr>
          <a:xfrm>
            <a:off x="228600" y="136525"/>
            <a:ext cx="1504157" cy="581025"/>
          </a:xfrm>
          <a:prstGeom prst="rect">
            <a:avLst/>
          </a:prstGeom>
          <a:noFill/>
          <a:ln>
            <a:noFill/>
          </a:ln>
        </p:spPr>
        <p:txBody>
          <a:bodyPr spcFirstLastPara="1" wrap="square" lIns="45725" tIns="22850" rIns="45725" bIns="22850" anchor="b" anchorCtr="0">
            <a:normAutofit/>
          </a:bodyPr>
          <a:lstStyle>
            <a:lvl1pPr lvl="0" algn="l">
              <a:spcBef>
                <a:spcPts val="0"/>
              </a:spcBef>
              <a:spcAft>
                <a:spcPts val="0"/>
              </a:spcAft>
              <a:buClr>
                <a:schemeClr val="dk1"/>
              </a:buClr>
              <a:buSzPts val="1000"/>
              <a:buFont typeface="Calibri"/>
              <a:buNone/>
              <a:defRPr sz="1000" b="1"/>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a:endParaRPr/>
          </a:p>
        </p:txBody>
      </p:sp>
      <p:sp>
        <p:nvSpPr>
          <p:cNvPr id="101" name="Google Shape;101;p21"/>
          <p:cNvSpPr txBox="1">
            <a:spLocks noGrp="1"/>
          </p:cNvSpPr>
          <p:nvPr>
            <p:ph type="body" idx="1"/>
          </p:nvPr>
        </p:nvSpPr>
        <p:spPr>
          <a:xfrm>
            <a:off x="1787525" y="136525"/>
            <a:ext cx="2555875" cy="2926557"/>
          </a:xfrm>
          <a:prstGeom prst="rect">
            <a:avLst/>
          </a:prstGeom>
          <a:noFill/>
          <a:ln>
            <a:noFill/>
          </a:ln>
        </p:spPr>
        <p:txBody>
          <a:bodyPr spcFirstLastPara="1" wrap="square" lIns="45725" tIns="22850" rIns="45725" bIns="22850" anchor="t" anchorCtr="0">
            <a:normAutofit/>
          </a:bodyPr>
          <a:lstStyle>
            <a:lvl1pPr marL="457200" lvl="0" indent="-330200" algn="l">
              <a:spcBef>
                <a:spcPts val="300"/>
              </a:spcBef>
              <a:spcAft>
                <a:spcPts val="0"/>
              </a:spcAft>
              <a:buClr>
                <a:schemeClr val="dk1"/>
              </a:buClr>
              <a:buSzPts val="1600"/>
              <a:buChar char="•"/>
              <a:defRPr sz="1600"/>
            </a:lvl1pPr>
            <a:lvl2pPr marL="914400" lvl="1" indent="-317500" algn="l">
              <a:spcBef>
                <a:spcPts val="300"/>
              </a:spcBef>
              <a:spcAft>
                <a:spcPts val="0"/>
              </a:spcAft>
              <a:buClr>
                <a:schemeClr val="dk1"/>
              </a:buClr>
              <a:buSzPts val="1400"/>
              <a:buChar char="–"/>
              <a:defRPr sz="1400"/>
            </a:lvl2pPr>
            <a:lvl3pPr marL="1371600" lvl="2" indent="-304800" algn="l">
              <a:spcBef>
                <a:spcPts val="200"/>
              </a:spcBef>
              <a:spcAft>
                <a:spcPts val="0"/>
              </a:spcAft>
              <a:buClr>
                <a:schemeClr val="dk1"/>
              </a:buClr>
              <a:buSzPts val="1200"/>
              <a:buChar char="•"/>
              <a:defRPr sz="1200"/>
            </a:lvl3pPr>
            <a:lvl4pPr marL="1828800" lvl="3" indent="-292100" algn="l">
              <a:spcBef>
                <a:spcPts val="200"/>
              </a:spcBef>
              <a:spcAft>
                <a:spcPts val="0"/>
              </a:spcAft>
              <a:buClr>
                <a:schemeClr val="dk1"/>
              </a:buClr>
              <a:buSzPts val="1000"/>
              <a:buChar char="–"/>
              <a:defRPr sz="1000"/>
            </a:lvl4pPr>
            <a:lvl5pPr marL="2286000" lvl="4" indent="-292100" algn="l">
              <a:spcBef>
                <a:spcPts val="200"/>
              </a:spcBef>
              <a:spcAft>
                <a:spcPts val="0"/>
              </a:spcAft>
              <a:buClr>
                <a:schemeClr val="dk1"/>
              </a:buClr>
              <a:buSzPts val="1000"/>
              <a:buChar char="»"/>
              <a:defRPr sz="1000"/>
            </a:lvl5pPr>
            <a:lvl6pPr marL="2743200" lvl="5" indent="-292100" algn="l">
              <a:spcBef>
                <a:spcPts val="200"/>
              </a:spcBef>
              <a:spcAft>
                <a:spcPts val="0"/>
              </a:spcAft>
              <a:buClr>
                <a:schemeClr val="dk1"/>
              </a:buClr>
              <a:buSzPts val="1000"/>
              <a:buChar char="•"/>
              <a:defRPr sz="1000"/>
            </a:lvl6pPr>
            <a:lvl7pPr marL="3200400" lvl="6" indent="-292100" algn="l">
              <a:spcBef>
                <a:spcPts val="200"/>
              </a:spcBef>
              <a:spcAft>
                <a:spcPts val="0"/>
              </a:spcAft>
              <a:buClr>
                <a:schemeClr val="dk1"/>
              </a:buClr>
              <a:buSzPts val="1000"/>
              <a:buChar char="•"/>
              <a:defRPr sz="1000"/>
            </a:lvl7pPr>
            <a:lvl8pPr marL="3657600" lvl="7" indent="-292100" algn="l">
              <a:spcBef>
                <a:spcPts val="200"/>
              </a:spcBef>
              <a:spcAft>
                <a:spcPts val="0"/>
              </a:spcAft>
              <a:buClr>
                <a:schemeClr val="dk1"/>
              </a:buClr>
              <a:buSzPts val="1000"/>
              <a:buChar char="•"/>
              <a:defRPr sz="1000"/>
            </a:lvl8pPr>
            <a:lvl9pPr marL="4114800" lvl="8" indent="-292100" algn="l">
              <a:spcBef>
                <a:spcPts val="200"/>
              </a:spcBef>
              <a:spcAft>
                <a:spcPts val="0"/>
              </a:spcAft>
              <a:buClr>
                <a:schemeClr val="dk1"/>
              </a:buClr>
              <a:buSzPts val="1000"/>
              <a:buChar char="•"/>
              <a:defRPr sz="1000"/>
            </a:lvl9pPr>
          </a:lstStyle>
          <a:p>
            <a:endParaRPr/>
          </a:p>
        </p:txBody>
      </p:sp>
      <p:sp>
        <p:nvSpPr>
          <p:cNvPr id="102" name="Google Shape;102;p21"/>
          <p:cNvSpPr txBox="1">
            <a:spLocks noGrp="1"/>
          </p:cNvSpPr>
          <p:nvPr>
            <p:ph type="body" idx="2"/>
          </p:nvPr>
        </p:nvSpPr>
        <p:spPr>
          <a:xfrm>
            <a:off x="228600" y="717550"/>
            <a:ext cx="1504157" cy="2345532"/>
          </a:xfrm>
          <a:prstGeom prst="rect">
            <a:avLst/>
          </a:prstGeom>
          <a:noFill/>
          <a:ln>
            <a:noFill/>
          </a:ln>
        </p:spPr>
        <p:txBody>
          <a:bodyPr spcFirstLastPara="1" wrap="square" lIns="45725" tIns="22850" rIns="45725" bIns="22850" anchor="t" anchorCtr="0">
            <a:normAutofit/>
          </a:bodyPr>
          <a:lstStyle>
            <a:lvl1pPr marL="457200" lvl="0" indent="-228600" algn="l">
              <a:spcBef>
                <a:spcPts val="100"/>
              </a:spcBef>
              <a:spcAft>
                <a:spcPts val="0"/>
              </a:spcAft>
              <a:buClr>
                <a:schemeClr val="dk1"/>
              </a:buClr>
              <a:buSzPts val="700"/>
              <a:buNone/>
              <a:defRPr sz="700"/>
            </a:lvl1pPr>
            <a:lvl2pPr marL="914400" lvl="1" indent="-228600" algn="l">
              <a:spcBef>
                <a:spcPts val="100"/>
              </a:spcBef>
              <a:spcAft>
                <a:spcPts val="0"/>
              </a:spcAft>
              <a:buClr>
                <a:schemeClr val="dk1"/>
              </a:buClr>
              <a:buSzPts val="600"/>
              <a:buNone/>
              <a:defRPr sz="600"/>
            </a:lvl2pPr>
            <a:lvl3pPr marL="1371600" lvl="2" indent="-228600" algn="l">
              <a:spcBef>
                <a:spcPts val="100"/>
              </a:spcBef>
              <a:spcAft>
                <a:spcPts val="0"/>
              </a:spcAft>
              <a:buClr>
                <a:schemeClr val="dk1"/>
              </a:buClr>
              <a:buSzPts val="500"/>
              <a:buNone/>
              <a:defRPr sz="500"/>
            </a:lvl3pPr>
            <a:lvl4pPr marL="1828800" lvl="3" indent="-228600" algn="l">
              <a:spcBef>
                <a:spcPts val="100"/>
              </a:spcBef>
              <a:spcAft>
                <a:spcPts val="0"/>
              </a:spcAft>
              <a:buClr>
                <a:schemeClr val="dk1"/>
              </a:buClr>
              <a:buSzPts val="500"/>
              <a:buNone/>
              <a:defRPr sz="500"/>
            </a:lvl4pPr>
            <a:lvl5pPr marL="2286000" lvl="4" indent="-228600" algn="l">
              <a:spcBef>
                <a:spcPts val="100"/>
              </a:spcBef>
              <a:spcAft>
                <a:spcPts val="0"/>
              </a:spcAft>
              <a:buClr>
                <a:schemeClr val="dk1"/>
              </a:buClr>
              <a:buSzPts val="500"/>
              <a:buNone/>
              <a:defRPr sz="500"/>
            </a:lvl5pPr>
            <a:lvl6pPr marL="2743200" lvl="5" indent="-228600" algn="l">
              <a:spcBef>
                <a:spcPts val="100"/>
              </a:spcBef>
              <a:spcAft>
                <a:spcPts val="0"/>
              </a:spcAft>
              <a:buClr>
                <a:schemeClr val="dk1"/>
              </a:buClr>
              <a:buSzPts val="500"/>
              <a:buNone/>
              <a:defRPr sz="500"/>
            </a:lvl6pPr>
            <a:lvl7pPr marL="3200400" lvl="6" indent="-228600" algn="l">
              <a:spcBef>
                <a:spcPts val="100"/>
              </a:spcBef>
              <a:spcAft>
                <a:spcPts val="0"/>
              </a:spcAft>
              <a:buClr>
                <a:schemeClr val="dk1"/>
              </a:buClr>
              <a:buSzPts val="500"/>
              <a:buNone/>
              <a:defRPr sz="500"/>
            </a:lvl7pPr>
            <a:lvl8pPr marL="3657600" lvl="7" indent="-228600" algn="l">
              <a:spcBef>
                <a:spcPts val="100"/>
              </a:spcBef>
              <a:spcAft>
                <a:spcPts val="0"/>
              </a:spcAft>
              <a:buClr>
                <a:schemeClr val="dk1"/>
              </a:buClr>
              <a:buSzPts val="500"/>
              <a:buNone/>
              <a:defRPr sz="500"/>
            </a:lvl8pPr>
            <a:lvl9pPr marL="4114800" lvl="8" indent="-228600" algn="l">
              <a:spcBef>
                <a:spcPts val="100"/>
              </a:spcBef>
              <a:spcAft>
                <a:spcPts val="0"/>
              </a:spcAft>
              <a:buClr>
                <a:schemeClr val="dk1"/>
              </a:buClr>
              <a:buSzPts val="500"/>
              <a:buNone/>
              <a:defRPr sz="500"/>
            </a:lvl9pPr>
          </a:lstStyle>
          <a:p>
            <a:endParaRPr/>
          </a:p>
        </p:txBody>
      </p:sp>
      <p:sp>
        <p:nvSpPr>
          <p:cNvPr id="103" name="Google Shape;103;p21"/>
          <p:cNvSpPr txBox="1">
            <a:spLocks noGrp="1"/>
          </p:cNvSpPr>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104" name="Google Shape;104;p21"/>
          <p:cNvSpPr txBox="1">
            <a:spLocks noGrp="1"/>
          </p:cNvSpPr>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105" name="Google Shape;105;p21"/>
          <p:cNvSpPr txBox="1">
            <a:spLocks noGrp="1"/>
          </p:cNvSpPr>
          <p:nvPr>
            <p:ph type="sldNum" idx="12"/>
          </p:nvPr>
        </p:nvSpPr>
        <p:spPr>
          <a:xfrm>
            <a:off x="3276600" y="3178175"/>
            <a:ext cx="1066800" cy="182563"/>
          </a:xfrm>
          <a:prstGeom prst="rect">
            <a:avLst/>
          </a:prstGeom>
          <a:noFill/>
          <a:ln>
            <a:noFill/>
          </a:ln>
        </p:spPr>
        <p:txBody>
          <a:bodyPr spcFirstLastPara="1" wrap="square" lIns="45725" tIns="22850" rIns="45725" bIns="228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ja"/>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ja"/>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06"/>
        <p:cNvGrpSpPr/>
        <p:nvPr/>
      </p:nvGrpSpPr>
      <p:grpSpPr>
        <a:xfrm>
          <a:off x="0" y="0"/>
          <a:ext cx="0" cy="0"/>
          <a:chOff x="0" y="0"/>
          <a:chExt cx="0" cy="0"/>
        </a:xfrm>
      </p:grpSpPr>
      <p:sp>
        <p:nvSpPr>
          <p:cNvPr id="107" name="Google Shape;107;p22"/>
          <p:cNvSpPr txBox="1">
            <a:spLocks noGrp="1"/>
          </p:cNvSpPr>
          <p:nvPr>
            <p:ph type="title"/>
          </p:nvPr>
        </p:nvSpPr>
        <p:spPr>
          <a:xfrm>
            <a:off x="896144" y="2400300"/>
            <a:ext cx="2743200" cy="283369"/>
          </a:xfrm>
          <a:prstGeom prst="rect">
            <a:avLst/>
          </a:prstGeom>
          <a:noFill/>
          <a:ln>
            <a:noFill/>
          </a:ln>
        </p:spPr>
        <p:txBody>
          <a:bodyPr spcFirstLastPara="1" wrap="square" lIns="45725" tIns="22850" rIns="45725" bIns="22850" anchor="b" anchorCtr="0">
            <a:normAutofit/>
          </a:bodyPr>
          <a:lstStyle>
            <a:lvl1pPr lvl="0" algn="l">
              <a:spcBef>
                <a:spcPts val="0"/>
              </a:spcBef>
              <a:spcAft>
                <a:spcPts val="0"/>
              </a:spcAft>
              <a:buClr>
                <a:schemeClr val="dk1"/>
              </a:buClr>
              <a:buSzPts val="1000"/>
              <a:buFont typeface="Calibri"/>
              <a:buNone/>
              <a:defRPr sz="1000" b="1"/>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a:endParaRPr/>
          </a:p>
        </p:txBody>
      </p:sp>
      <p:sp>
        <p:nvSpPr>
          <p:cNvPr id="108" name="Google Shape;108;p22"/>
          <p:cNvSpPr>
            <a:spLocks noGrp="1"/>
          </p:cNvSpPr>
          <p:nvPr>
            <p:ph type="pic" idx="2"/>
          </p:nvPr>
        </p:nvSpPr>
        <p:spPr>
          <a:xfrm>
            <a:off x="896144" y="306388"/>
            <a:ext cx="2743200" cy="2057400"/>
          </a:xfrm>
          <a:prstGeom prst="rect">
            <a:avLst/>
          </a:prstGeom>
          <a:noFill/>
          <a:ln>
            <a:noFill/>
          </a:ln>
        </p:spPr>
      </p:sp>
      <p:sp>
        <p:nvSpPr>
          <p:cNvPr id="109" name="Google Shape;109;p22"/>
          <p:cNvSpPr txBox="1">
            <a:spLocks noGrp="1"/>
          </p:cNvSpPr>
          <p:nvPr>
            <p:ph type="body" idx="1"/>
          </p:nvPr>
        </p:nvSpPr>
        <p:spPr>
          <a:xfrm>
            <a:off x="896144" y="2683669"/>
            <a:ext cx="2743200" cy="402431"/>
          </a:xfrm>
          <a:prstGeom prst="rect">
            <a:avLst/>
          </a:prstGeom>
          <a:noFill/>
          <a:ln>
            <a:noFill/>
          </a:ln>
        </p:spPr>
        <p:txBody>
          <a:bodyPr spcFirstLastPara="1" wrap="square" lIns="45725" tIns="22850" rIns="45725" bIns="22850" anchor="t" anchorCtr="0">
            <a:normAutofit/>
          </a:bodyPr>
          <a:lstStyle>
            <a:lvl1pPr marL="457200" lvl="0" indent="-228600" algn="l">
              <a:spcBef>
                <a:spcPts val="100"/>
              </a:spcBef>
              <a:spcAft>
                <a:spcPts val="0"/>
              </a:spcAft>
              <a:buClr>
                <a:schemeClr val="dk1"/>
              </a:buClr>
              <a:buSzPts val="700"/>
              <a:buNone/>
              <a:defRPr sz="700"/>
            </a:lvl1pPr>
            <a:lvl2pPr marL="914400" lvl="1" indent="-228600" algn="l">
              <a:spcBef>
                <a:spcPts val="100"/>
              </a:spcBef>
              <a:spcAft>
                <a:spcPts val="0"/>
              </a:spcAft>
              <a:buClr>
                <a:schemeClr val="dk1"/>
              </a:buClr>
              <a:buSzPts val="600"/>
              <a:buNone/>
              <a:defRPr sz="600"/>
            </a:lvl2pPr>
            <a:lvl3pPr marL="1371600" lvl="2" indent="-228600" algn="l">
              <a:spcBef>
                <a:spcPts val="100"/>
              </a:spcBef>
              <a:spcAft>
                <a:spcPts val="0"/>
              </a:spcAft>
              <a:buClr>
                <a:schemeClr val="dk1"/>
              </a:buClr>
              <a:buSzPts val="500"/>
              <a:buNone/>
              <a:defRPr sz="500"/>
            </a:lvl3pPr>
            <a:lvl4pPr marL="1828800" lvl="3" indent="-228600" algn="l">
              <a:spcBef>
                <a:spcPts val="100"/>
              </a:spcBef>
              <a:spcAft>
                <a:spcPts val="0"/>
              </a:spcAft>
              <a:buClr>
                <a:schemeClr val="dk1"/>
              </a:buClr>
              <a:buSzPts val="500"/>
              <a:buNone/>
              <a:defRPr sz="500"/>
            </a:lvl4pPr>
            <a:lvl5pPr marL="2286000" lvl="4" indent="-228600" algn="l">
              <a:spcBef>
                <a:spcPts val="100"/>
              </a:spcBef>
              <a:spcAft>
                <a:spcPts val="0"/>
              </a:spcAft>
              <a:buClr>
                <a:schemeClr val="dk1"/>
              </a:buClr>
              <a:buSzPts val="500"/>
              <a:buNone/>
              <a:defRPr sz="500"/>
            </a:lvl5pPr>
            <a:lvl6pPr marL="2743200" lvl="5" indent="-228600" algn="l">
              <a:spcBef>
                <a:spcPts val="100"/>
              </a:spcBef>
              <a:spcAft>
                <a:spcPts val="0"/>
              </a:spcAft>
              <a:buClr>
                <a:schemeClr val="dk1"/>
              </a:buClr>
              <a:buSzPts val="500"/>
              <a:buNone/>
              <a:defRPr sz="500"/>
            </a:lvl6pPr>
            <a:lvl7pPr marL="3200400" lvl="6" indent="-228600" algn="l">
              <a:spcBef>
                <a:spcPts val="100"/>
              </a:spcBef>
              <a:spcAft>
                <a:spcPts val="0"/>
              </a:spcAft>
              <a:buClr>
                <a:schemeClr val="dk1"/>
              </a:buClr>
              <a:buSzPts val="500"/>
              <a:buNone/>
              <a:defRPr sz="500"/>
            </a:lvl7pPr>
            <a:lvl8pPr marL="3657600" lvl="7" indent="-228600" algn="l">
              <a:spcBef>
                <a:spcPts val="100"/>
              </a:spcBef>
              <a:spcAft>
                <a:spcPts val="0"/>
              </a:spcAft>
              <a:buClr>
                <a:schemeClr val="dk1"/>
              </a:buClr>
              <a:buSzPts val="500"/>
              <a:buNone/>
              <a:defRPr sz="500"/>
            </a:lvl8pPr>
            <a:lvl9pPr marL="4114800" lvl="8" indent="-228600" algn="l">
              <a:spcBef>
                <a:spcPts val="100"/>
              </a:spcBef>
              <a:spcAft>
                <a:spcPts val="0"/>
              </a:spcAft>
              <a:buClr>
                <a:schemeClr val="dk1"/>
              </a:buClr>
              <a:buSzPts val="500"/>
              <a:buNone/>
              <a:defRPr sz="500"/>
            </a:lvl9pPr>
          </a:lstStyle>
          <a:p>
            <a:endParaRPr/>
          </a:p>
        </p:txBody>
      </p:sp>
      <p:sp>
        <p:nvSpPr>
          <p:cNvPr id="110" name="Google Shape;110;p22"/>
          <p:cNvSpPr txBox="1">
            <a:spLocks noGrp="1"/>
          </p:cNvSpPr>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111" name="Google Shape;111;p22"/>
          <p:cNvSpPr txBox="1">
            <a:spLocks noGrp="1"/>
          </p:cNvSpPr>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112" name="Google Shape;112;p22"/>
          <p:cNvSpPr txBox="1">
            <a:spLocks noGrp="1"/>
          </p:cNvSpPr>
          <p:nvPr>
            <p:ph type="sldNum" idx="12"/>
          </p:nvPr>
        </p:nvSpPr>
        <p:spPr>
          <a:xfrm>
            <a:off x="3276600" y="3178175"/>
            <a:ext cx="1066800" cy="182563"/>
          </a:xfrm>
          <a:prstGeom prst="rect">
            <a:avLst/>
          </a:prstGeom>
          <a:noFill/>
          <a:ln>
            <a:noFill/>
          </a:ln>
        </p:spPr>
        <p:txBody>
          <a:bodyPr spcFirstLastPara="1" wrap="square" lIns="45725" tIns="22850" rIns="45725" bIns="228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ja"/>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13"/>
        <p:cNvGrpSpPr/>
        <p:nvPr/>
      </p:nvGrpSpPr>
      <p:grpSpPr>
        <a:xfrm>
          <a:off x="0" y="0"/>
          <a:ext cx="0" cy="0"/>
          <a:chOff x="0" y="0"/>
          <a:chExt cx="0" cy="0"/>
        </a:xfrm>
      </p:grpSpPr>
      <p:sp>
        <p:nvSpPr>
          <p:cNvPr id="114" name="Google Shape;114;p23"/>
          <p:cNvSpPr txBox="1">
            <a:spLocks noGrp="1"/>
          </p:cNvSpPr>
          <p:nvPr>
            <p:ph type="title"/>
          </p:nvPr>
        </p:nvSpPr>
        <p:spPr>
          <a:xfrm>
            <a:off x="228600" y="137319"/>
            <a:ext cx="4114800" cy="571500"/>
          </a:xfrm>
          <a:prstGeom prst="rect">
            <a:avLst/>
          </a:prstGeom>
          <a:noFill/>
          <a:ln>
            <a:noFill/>
          </a:ln>
        </p:spPr>
        <p:txBody>
          <a:bodyPr spcFirstLastPara="1" wrap="square" lIns="45725" tIns="22850" rIns="45725" bIns="22850" anchor="ctr" anchorCtr="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a:endParaRPr/>
          </a:p>
        </p:txBody>
      </p:sp>
      <p:sp>
        <p:nvSpPr>
          <p:cNvPr id="115" name="Google Shape;115;p23"/>
          <p:cNvSpPr txBox="1">
            <a:spLocks noGrp="1"/>
          </p:cNvSpPr>
          <p:nvPr>
            <p:ph type="body" idx="1"/>
          </p:nvPr>
        </p:nvSpPr>
        <p:spPr>
          <a:xfrm rot="5400000">
            <a:off x="1154509" y="-125809"/>
            <a:ext cx="2262982" cy="4114800"/>
          </a:xfrm>
          <a:prstGeom prst="rect">
            <a:avLst/>
          </a:prstGeom>
          <a:noFill/>
          <a:ln>
            <a:noFill/>
          </a:ln>
        </p:spPr>
        <p:txBody>
          <a:bodyPr spcFirstLastPara="1" wrap="square" lIns="45725" tIns="22850" rIns="45725" bIns="22850" anchor="t" anchorCtr="0">
            <a:normAutofit/>
          </a:bodyPr>
          <a:lstStyle>
            <a:lvl1pPr marL="457200" lvl="0" indent="-285750" algn="l">
              <a:spcBef>
                <a:spcPts val="200"/>
              </a:spcBef>
              <a:spcAft>
                <a:spcPts val="0"/>
              </a:spcAft>
              <a:buClr>
                <a:schemeClr val="dk1"/>
              </a:buClr>
              <a:buSzPts val="900"/>
              <a:buChar char="•"/>
              <a:defRPr/>
            </a:lvl1pPr>
            <a:lvl2pPr marL="914400" lvl="1" indent="-285750" algn="l">
              <a:spcBef>
                <a:spcPts val="200"/>
              </a:spcBef>
              <a:spcAft>
                <a:spcPts val="0"/>
              </a:spcAft>
              <a:buClr>
                <a:schemeClr val="dk1"/>
              </a:buClr>
              <a:buSzPts val="900"/>
              <a:buChar char="–"/>
              <a:defRPr/>
            </a:lvl2pPr>
            <a:lvl3pPr marL="1371600" lvl="2" indent="-285750" algn="l">
              <a:spcBef>
                <a:spcPts val="200"/>
              </a:spcBef>
              <a:spcAft>
                <a:spcPts val="0"/>
              </a:spcAft>
              <a:buClr>
                <a:schemeClr val="dk1"/>
              </a:buClr>
              <a:buSzPts val="900"/>
              <a:buChar char="•"/>
              <a:defRPr/>
            </a:lvl3pPr>
            <a:lvl4pPr marL="1828800" lvl="3" indent="-285750" algn="l">
              <a:spcBef>
                <a:spcPts val="200"/>
              </a:spcBef>
              <a:spcAft>
                <a:spcPts val="0"/>
              </a:spcAft>
              <a:buClr>
                <a:schemeClr val="dk1"/>
              </a:buClr>
              <a:buSzPts val="900"/>
              <a:buChar char="–"/>
              <a:defRPr/>
            </a:lvl4pPr>
            <a:lvl5pPr marL="2286000" lvl="4" indent="-285750" algn="l">
              <a:spcBef>
                <a:spcPts val="200"/>
              </a:spcBef>
              <a:spcAft>
                <a:spcPts val="0"/>
              </a:spcAft>
              <a:buClr>
                <a:schemeClr val="dk1"/>
              </a:buClr>
              <a:buSzPts val="900"/>
              <a:buChar char="»"/>
              <a:defRPr/>
            </a:lvl5pPr>
            <a:lvl6pPr marL="2743200" lvl="5" indent="-285750" algn="l">
              <a:spcBef>
                <a:spcPts val="200"/>
              </a:spcBef>
              <a:spcAft>
                <a:spcPts val="0"/>
              </a:spcAft>
              <a:buClr>
                <a:schemeClr val="dk1"/>
              </a:buClr>
              <a:buSzPts val="900"/>
              <a:buChar char="•"/>
              <a:defRPr/>
            </a:lvl6pPr>
            <a:lvl7pPr marL="3200400" lvl="6" indent="-285750" algn="l">
              <a:spcBef>
                <a:spcPts val="200"/>
              </a:spcBef>
              <a:spcAft>
                <a:spcPts val="0"/>
              </a:spcAft>
              <a:buClr>
                <a:schemeClr val="dk1"/>
              </a:buClr>
              <a:buSzPts val="900"/>
              <a:buChar char="•"/>
              <a:defRPr/>
            </a:lvl7pPr>
            <a:lvl8pPr marL="3657600" lvl="7" indent="-285750" algn="l">
              <a:spcBef>
                <a:spcPts val="200"/>
              </a:spcBef>
              <a:spcAft>
                <a:spcPts val="0"/>
              </a:spcAft>
              <a:buClr>
                <a:schemeClr val="dk1"/>
              </a:buClr>
              <a:buSzPts val="900"/>
              <a:buChar char="•"/>
              <a:defRPr/>
            </a:lvl8pPr>
            <a:lvl9pPr marL="4114800" lvl="8" indent="-285750" algn="l">
              <a:spcBef>
                <a:spcPts val="200"/>
              </a:spcBef>
              <a:spcAft>
                <a:spcPts val="0"/>
              </a:spcAft>
              <a:buClr>
                <a:schemeClr val="dk1"/>
              </a:buClr>
              <a:buSzPts val="900"/>
              <a:buChar char="•"/>
              <a:defRPr/>
            </a:lvl9pPr>
          </a:lstStyle>
          <a:p>
            <a:endParaRPr/>
          </a:p>
        </p:txBody>
      </p:sp>
      <p:sp>
        <p:nvSpPr>
          <p:cNvPr id="116" name="Google Shape;116;p23"/>
          <p:cNvSpPr txBox="1">
            <a:spLocks noGrp="1"/>
          </p:cNvSpPr>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117" name="Google Shape;117;p23"/>
          <p:cNvSpPr txBox="1">
            <a:spLocks noGrp="1"/>
          </p:cNvSpPr>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118" name="Google Shape;118;p23"/>
          <p:cNvSpPr txBox="1">
            <a:spLocks noGrp="1"/>
          </p:cNvSpPr>
          <p:nvPr>
            <p:ph type="sldNum" idx="12"/>
          </p:nvPr>
        </p:nvSpPr>
        <p:spPr>
          <a:xfrm>
            <a:off x="3276600" y="3178175"/>
            <a:ext cx="1066800" cy="182563"/>
          </a:xfrm>
          <a:prstGeom prst="rect">
            <a:avLst/>
          </a:prstGeom>
          <a:noFill/>
          <a:ln>
            <a:noFill/>
          </a:ln>
        </p:spPr>
        <p:txBody>
          <a:bodyPr spcFirstLastPara="1" wrap="square" lIns="45725" tIns="22850" rIns="45725" bIns="228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ja"/>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19"/>
        <p:cNvGrpSpPr/>
        <p:nvPr/>
      </p:nvGrpSpPr>
      <p:grpSpPr>
        <a:xfrm>
          <a:off x="0" y="0"/>
          <a:ext cx="0" cy="0"/>
          <a:chOff x="0" y="0"/>
          <a:chExt cx="0" cy="0"/>
        </a:xfrm>
      </p:grpSpPr>
      <p:sp>
        <p:nvSpPr>
          <p:cNvPr id="120" name="Google Shape;120;p24"/>
          <p:cNvSpPr txBox="1">
            <a:spLocks noGrp="1"/>
          </p:cNvSpPr>
          <p:nvPr>
            <p:ph type="title"/>
          </p:nvPr>
        </p:nvSpPr>
        <p:spPr>
          <a:xfrm rot="5400000">
            <a:off x="2366169" y="1085850"/>
            <a:ext cx="2925763" cy="1028700"/>
          </a:xfrm>
          <a:prstGeom prst="rect">
            <a:avLst/>
          </a:prstGeom>
          <a:noFill/>
          <a:ln>
            <a:noFill/>
          </a:ln>
        </p:spPr>
        <p:txBody>
          <a:bodyPr spcFirstLastPara="1" wrap="square" lIns="45725" tIns="22850" rIns="45725" bIns="22850" anchor="ctr" anchorCtr="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a:endParaRPr/>
          </a:p>
        </p:txBody>
      </p:sp>
      <p:sp>
        <p:nvSpPr>
          <p:cNvPr id="121" name="Google Shape;121;p24"/>
          <p:cNvSpPr txBox="1">
            <a:spLocks noGrp="1"/>
          </p:cNvSpPr>
          <p:nvPr>
            <p:ph type="body" idx="1"/>
          </p:nvPr>
        </p:nvSpPr>
        <p:spPr>
          <a:xfrm rot="5400000">
            <a:off x="270669" y="95250"/>
            <a:ext cx="2925763" cy="3009900"/>
          </a:xfrm>
          <a:prstGeom prst="rect">
            <a:avLst/>
          </a:prstGeom>
          <a:noFill/>
          <a:ln>
            <a:noFill/>
          </a:ln>
        </p:spPr>
        <p:txBody>
          <a:bodyPr spcFirstLastPara="1" wrap="square" lIns="45725" tIns="22850" rIns="45725" bIns="22850" anchor="t" anchorCtr="0">
            <a:normAutofit/>
          </a:bodyPr>
          <a:lstStyle>
            <a:lvl1pPr marL="457200" lvl="0" indent="-285750" algn="l">
              <a:spcBef>
                <a:spcPts val="200"/>
              </a:spcBef>
              <a:spcAft>
                <a:spcPts val="0"/>
              </a:spcAft>
              <a:buClr>
                <a:schemeClr val="dk1"/>
              </a:buClr>
              <a:buSzPts val="900"/>
              <a:buChar char="•"/>
              <a:defRPr/>
            </a:lvl1pPr>
            <a:lvl2pPr marL="914400" lvl="1" indent="-285750" algn="l">
              <a:spcBef>
                <a:spcPts val="200"/>
              </a:spcBef>
              <a:spcAft>
                <a:spcPts val="0"/>
              </a:spcAft>
              <a:buClr>
                <a:schemeClr val="dk1"/>
              </a:buClr>
              <a:buSzPts val="900"/>
              <a:buChar char="–"/>
              <a:defRPr/>
            </a:lvl2pPr>
            <a:lvl3pPr marL="1371600" lvl="2" indent="-285750" algn="l">
              <a:spcBef>
                <a:spcPts val="200"/>
              </a:spcBef>
              <a:spcAft>
                <a:spcPts val="0"/>
              </a:spcAft>
              <a:buClr>
                <a:schemeClr val="dk1"/>
              </a:buClr>
              <a:buSzPts val="900"/>
              <a:buChar char="•"/>
              <a:defRPr/>
            </a:lvl3pPr>
            <a:lvl4pPr marL="1828800" lvl="3" indent="-285750" algn="l">
              <a:spcBef>
                <a:spcPts val="200"/>
              </a:spcBef>
              <a:spcAft>
                <a:spcPts val="0"/>
              </a:spcAft>
              <a:buClr>
                <a:schemeClr val="dk1"/>
              </a:buClr>
              <a:buSzPts val="900"/>
              <a:buChar char="–"/>
              <a:defRPr/>
            </a:lvl4pPr>
            <a:lvl5pPr marL="2286000" lvl="4" indent="-285750" algn="l">
              <a:spcBef>
                <a:spcPts val="200"/>
              </a:spcBef>
              <a:spcAft>
                <a:spcPts val="0"/>
              </a:spcAft>
              <a:buClr>
                <a:schemeClr val="dk1"/>
              </a:buClr>
              <a:buSzPts val="900"/>
              <a:buChar char="»"/>
              <a:defRPr/>
            </a:lvl5pPr>
            <a:lvl6pPr marL="2743200" lvl="5" indent="-285750" algn="l">
              <a:spcBef>
                <a:spcPts val="200"/>
              </a:spcBef>
              <a:spcAft>
                <a:spcPts val="0"/>
              </a:spcAft>
              <a:buClr>
                <a:schemeClr val="dk1"/>
              </a:buClr>
              <a:buSzPts val="900"/>
              <a:buChar char="•"/>
              <a:defRPr/>
            </a:lvl6pPr>
            <a:lvl7pPr marL="3200400" lvl="6" indent="-285750" algn="l">
              <a:spcBef>
                <a:spcPts val="200"/>
              </a:spcBef>
              <a:spcAft>
                <a:spcPts val="0"/>
              </a:spcAft>
              <a:buClr>
                <a:schemeClr val="dk1"/>
              </a:buClr>
              <a:buSzPts val="900"/>
              <a:buChar char="•"/>
              <a:defRPr/>
            </a:lvl7pPr>
            <a:lvl8pPr marL="3657600" lvl="7" indent="-285750" algn="l">
              <a:spcBef>
                <a:spcPts val="200"/>
              </a:spcBef>
              <a:spcAft>
                <a:spcPts val="0"/>
              </a:spcAft>
              <a:buClr>
                <a:schemeClr val="dk1"/>
              </a:buClr>
              <a:buSzPts val="900"/>
              <a:buChar char="•"/>
              <a:defRPr/>
            </a:lvl8pPr>
            <a:lvl9pPr marL="4114800" lvl="8" indent="-285750" algn="l">
              <a:spcBef>
                <a:spcPts val="200"/>
              </a:spcBef>
              <a:spcAft>
                <a:spcPts val="0"/>
              </a:spcAft>
              <a:buClr>
                <a:schemeClr val="dk1"/>
              </a:buClr>
              <a:buSzPts val="900"/>
              <a:buChar char="•"/>
              <a:defRPr/>
            </a:lvl9pPr>
          </a:lstStyle>
          <a:p>
            <a:endParaRPr/>
          </a:p>
        </p:txBody>
      </p:sp>
      <p:sp>
        <p:nvSpPr>
          <p:cNvPr id="122" name="Google Shape;122;p24"/>
          <p:cNvSpPr txBox="1">
            <a:spLocks noGrp="1"/>
          </p:cNvSpPr>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123" name="Google Shape;123;p24"/>
          <p:cNvSpPr txBox="1">
            <a:spLocks noGrp="1"/>
          </p:cNvSpPr>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124" name="Google Shape;124;p24"/>
          <p:cNvSpPr txBox="1">
            <a:spLocks noGrp="1"/>
          </p:cNvSpPr>
          <p:nvPr>
            <p:ph type="sldNum" idx="12"/>
          </p:nvPr>
        </p:nvSpPr>
        <p:spPr>
          <a:xfrm>
            <a:off x="3276600" y="3178175"/>
            <a:ext cx="1066800" cy="182563"/>
          </a:xfrm>
          <a:prstGeom prst="rect">
            <a:avLst/>
          </a:prstGeom>
          <a:noFill/>
          <a:ln>
            <a:noFill/>
          </a:ln>
        </p:spPr>
        <p:txBody>
          <a:bodyPr spcFirstLastPara="1" wrap="square" lIns="45725" tIns="22850" rIns="45725" bIns="228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ja"/>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ja"/>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ja"/>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ja"/>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ja"/>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ja"/>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ja"/>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ja"/>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ja"/>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228600" y="137319"/>
            <a:ext cx="4114800" cy="571500"/>
          </a:xfrm>
          <a:prstGeom prst="rect">
            <a:avLst/>
          </a:prstGeom>
          <a:noFill/>
          <a:ln>
            <a:noFill/>
          </a:ln>
        </p:spPr>
        <p:txBody>
          <a:bodyPr spcFirstLastPara="1" wrap="square" lIns="45725" tIns="22850" rIns="45725" bIns="22850" anchor="ctr" anchorCtr="0">
            <a:normAutofit/>
          </a:bodyPr>
          <a:lstStyle>
            <a:lvl1pPr marR="0" lvl="0" algn="ctr" rtl="0">
              <a:spcBef>
                <a:spcPts val="0"/>
              </a:spcBef>
              <a:spcAft>
                <a:spcPts val="0"/>
              </a:spcAft>
              <a:buClr>
                <a:schemeClr val="dk1"/>
              </a:buClr>
              <a:buSzPts val="2200"/>
              <a:buFont typeface="Calibri"/>
              <a:buNone/>
              <a:defRPr sz="2200" b="0" i="0" u="none" strike="noStrike" cap="none">
                <a:solidFill>
                  <a:schemeClr val="dk1"/>
                </a:solidFill>
                <a:latin typeface="Calibri"/>
                <a:ea typeface="Calibri"/>
                <a:cs typeface="Calibri"/>
                <a:sym typeface="Calibri"/>
              </a:defRPr>
            </a:lvl1pPr>
            <a:lvl2pPr lvl="1">
              <a:spcBef>
                <a:spcPts val="0"/>
              </a:spcBef>
              <a:spcAft>
                <a:spcPts val="0"/>
              </a:spcAft>
              <a:buSzPts val="700"/>
              <a:buNone/>
              <a:defRPr sz="900"/>
            </a:lvl2pPr>
            <a:lvl3pPr lvl="2">
              <a:spcBef>
                <a:spcPts val="0"/>
              </a:spcBef>
              <a:spcAft>
                <a:spcPts val="0"/>
              </a:spcAft>
              <a:buSzPts val="700"/>
              <a:buNone/>
              <a:defRPr sz="900"/>
            </a:lvl3pPr>
            <a:lvl4pPr lvl="3">
              <a:spcBef>
                <a:spcPts val="0"/>
              </a:spcBef>
              <a:spcAft>
                <a:spcPts val="0"/>
              </a:spcAft>
              <a:buSzPts val="700"/>
              <a:buNone/>
              <a:defRPr sz="900"/>
            </a:lvl4pPr>
            <a:lvl5pPr lvl="4">
              <a:spcBef>
                <a:spcPts val="0"/>
              </a:spcBef>
              <a:spcAft>
                <a:spcPts val="0"/>
              </a:spcAft>
              <a:buSzPts val="700"/>
              <a:buNone/>
              <a:defRPr sz="900"/>
            </a:lvl5pPr>
            <a:lvl6pPr lvl="5">
              <a:spcBef>
                <a:spcPts val="0"/>
              </a:spcBef>
              <a:spcAft>
                <a:spcPts val="0"/>
              </a:spcAft>
              <a:buSzPts val="700"/>
              <a:buNone/>
              <a:defRPr sz="900"/>
            </a:lvl6pPr>
            <a:lvl7pPr lvl="6">
              <a:spcBef>
                <a:spcPts val="0"/>
              </a:spcBef>
              <a:spcAft>
                <a:spcPts val="0"/>
              </a:spcAft>
              <a:buSzPts val="700"/>
              <a:buNone/>
              <a:defRPr sz="900"/>
            </a:lvl7pPr>
            <a:lvl8pPr lvl="7">
              <a:spcBef>
                <a:spcPts val="0"/>
              </a:spcBef>
              <a:spcAft>
                <a:spcPts val="0"/>
              </a:spcAft>
              <a:buSzPts val="700"/>
              <a:buNone/>
              <a:defRPr sz="900"/>
            </a:lvl8pPr>
            <a:lvl9pPr lvl="8">
              <a:spcBef>
                <a:spcPts val="0"/>
              </a:spcBef>
              <a:spcAft>
                <a:spcPts val="0"/>
              </a:spcAft>
              <a:buSzPts val="700"/>
              <a:buNone/>
              <a:defRPr sz="900"/>
            </a:lvl9pPr>
          </a:lstStyle>
          <a:p>
            <a:endParaRPr/>
          </a:p>
        </p:txBody>
      </p:sp>
      <p:sp>
        <p:nvSpPr>
          <p:cNvPr id="52" name="Google Shape;52;p13"/>
          <p:cNvSpPr txBox="1">
            <a:spLocks noGrp="1"/>
          </p:cNvSpPr>
          <p:nvPr>
            <p:ph type="body" idx="1"/>
          </p:nvPr>
        </p:nvSpPr>
        <p:spPr>
          <a:xfrm>
            <a:off x="228600" y="800100"/>
            <a:ext cx="4114800" cy="2262982"/>
          </a:xfrm>
          <a:prstGeom prst="rect">
            <a:avLst/>
          </a:prstGeom>
          <a:noFill/>
          <a:ln>
            <a:noFill/>
          </a:ln>
        </p:spPr>
        <p:txBody>
          <a:bodyPr spcFirstLastPara="1" wrap="square" lIns="45725" tIns="22850" rIns="45725" bIns="22850" anchor="t" anchorCtr="0">
            <a:normAutofit/>
          </a:bodyPr>
          <a:lstStyle>
            <a:lvl1pPr marL="457200" marR="0" lvl="0" indent="-330200" algn="l" rtl="0">
              <a:spcBef>
                <a:spcPts val="3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1pPr>
            <a:lvl2pPr marL="914400" marR="0" lvl="1" indent="-317500" algn="l" rtl="0">
              <a:spcBef>
                <a:spcPts val="3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2pPr>
            <a:lvl3pPr marL="1371600" marR="0" lvl="2" indent="-304800" algn="l" rtl="0">
              <a:spcBef>
                <a:spcPts val="200"/>
              </a:spcBef>
              <a:spcAft>
                <a:spcPts val="0"/>
              </a:spcAft>
              <a:buClr>
                <a:schemeClr val="dk1"/>
              </a:buClr>
              <a:buSzPts val="1200"/>
              <a:buFont typeface="Arial"/>
              <a:buChar char="•"/>
              <a:defRPr sz="1200" b="0" i="0" u="none" strike="noStrike" cap="none">
                <a:solidFill>
                  <a:schemeClr val="dk1"/>
                </a:solidFill>
                <a:latin typeface="Calibri"/>
                <a:ea typeface="Calibri"/>
                <a:cs typeface="Calibri"/>
                <a:sym typeface="Calibri"/>
              </a:defRPr>
            </a:lvl3pPr>
            <a:lvl4pPr marL="1828800" marR="0" lvl="3" indent="-292100" algn="l" rtl="0">
              <a:spcBef>
                <a:spcPts val="200"/>
              </a:spcBef>
              <a:spcAft>
                <a:spcPts val="0"/>
              </a:spcAft>
              <a:buClr>
                <a:schemeClr val="dk1"/>
              </a:buClr>
              <a:buSzPts val="1000"/>
              <a:buFont typeface="Arial"/>
              <a:buChar char="–"/>
              <a:defRPr sz="1000" b="0" i="0" u="none" strike="noStrike" cap="none">
                <a:solidFill>
                  <a:schemeClr val="dk1"/>
                </a:solidFill>
                <a:latin typeface="Calibri"/>
                <a:ea typeface="Calibri"/>
                <a:cs typeface="Calibri"/>
                <a:sym typeface="Calibri"/>
              </a:defRPr>
            </a:lvl4pPr>
            <a:lvl5pPr marL="2286000" marR="0" lvl="4" indent="-292100" algn="l" rtl="0">
              <a:spcBef>
                <a:spcPts val="200"/>
              </a:spcBef>
              <a:spcAft>
                <a:spcPts val="0"/>
              </a:spcAft>
              <a:buClr>
                <a:schemeClr val="dk1"/>
              </a:buClr>
              <a:buSzPts val="1000"/>
              <a:buFont typeface="Arial"/>
              <a:buChar char="»"/>
              <a:defRPr sz="1000" b="0" i="0" u="none" strike="noStrike" cap="none">
                <a:solidFill>
                  <a:schemeClr val="dk1"/>
                </a:solidFill>
                <a:latin typeface="Calibri"/>
                <a:ea typeface="Calibri"/>
                <a:cs typeface="Calibri"/>
                <a:sym typeface="Calibri"/>
              </a:defRPr>
            </a:lvl5pPr>
            <a:lvl6pPr marL="2743200" marR="0" lvl="5" indent="-292100" algn="l" rtl="0">
              <a:spcBef>
                <a:spcPts val="200"/>
              </a:spcBef>
              <a:spcAft>
                <a:spcPts val="0"/>
              </a:spcAft>
              <a:buClr>
                <a:schemeClr val="dk1"/>
              </a:buClr>
              <a:buSzPts val="1000"/>
              <a:buFont typeface="Arial"/>
              <a:buChar char="•"/>
              <a:defRPr sz="1000" b="0" i="0" u="none" strike="noStrike" cap="none">
                <a:solidFill>
                  <a:schemeClr val="dk1"/>
                </a:solidFill>
                <a:latin typeface="Calibri"/>
                <a:ea typeface="Calibri"/>
                <a:cs typeface="Calibri"/>
                <a:sym typeface="Calibri"/>
              </a:defRPr>
            </a:lvl6pPr>
            <a:lvl7pPr marL="3200400" marR="0" lvl="6" indent="-292100" algn="l" rtl="0">
              <a:spcBef>
                <a:spcPts val="200"/>
              </a:spcBef>
              <a:spcAft>
                <a:spcPts val="0"/>
              </a:spcAft>
              <a:buClr>
                <a:schemeClr val="dk1"/>
              </a:buClr>
              <a:buSzPts val="1000"/>
              <a:buFont typeface="Arial"/>
              <a:buChar char="•"/>
              <a:defRPr sz="1000" b="0" i="0" u="none" strike="noStrike" cap="none">
                <a:solidFill>
                  <a:schemeClr val="dk1"/>
                </a:solidFill>
                <a:latin typeface="Calibri"/>
                <a:ea typeface="Calibri"/>
                <a:cs typeface="Calibri"/>
                <a:sym typeface="Calibri"/>
              </a:defRPr>
            </a:lvl7pPr>
            <a:lvl8pPr marL="3657600" marR="0" lvl="7" indent="-292100" algn="l" rtl="0">
              <a:spcBef>
                <a:spcPts val="200"/>
              </a:spcBef>
              <a:spcAft>
                <a:spcPts val="0"/>
              </a:spcAft>
              <a:buClr>
                <a:schemeClr val="dk1"/>
              </a:buClr>
              <a:buSzPts val="1000"/>
              <a:buFont typeface="Arial"/>
              <a:buChar char="•"/>
              <a:defRPr sz="1000" b="0" i="0" u="none" strike="noStrike" cap="none">
                <a:solidFill>
                  <a:schemeClr val="dk1"/>
                </a:solidFill>
                <a:latin typeface="Calibri"/>
                <a:ea typeface="Calibri"/>
                <a:cs typeface="Calibri"/>
                <a:sym typeface="Calibri"/>
              </a:defRPr>
            </a:lvl8pPr>
            <a:lvl9pPr marL="4114800" marR="0" lvl="8" indent="-292100" algn="l" rtl="0">
              <a:spcBef>
                <a:spcPts val="200"/>
              </a:spcBef>
              <a:spcAft>
                <a:spcPts val="0"/>
              </a:spcAft>
              <a:buClr>
                <a:schemeClr val="dk1"/>
              </a:buClr>
              <a:buSzPts val="1000"/>
              <a:buFont typeface="Arial"/>
              <a:buChar char="•"/>
              <a:defRPr sz="1000" b="0" i="0" u="none" strike="noStrike" cap="none">
                <a:solidFill>
                  <a:schemeClr val="dk1"/>
                </a:solidFill>
                <a:latin typeface="Calibri"/>
                <a:ea typeface="Calibri"/>
                <a:cs typeface="Calibri"/>
                <a:sym typeface="Calibri"/>
              </a:defRPr>
            </a:lvl9pPr>
          </a:lstStyle>
          <a:p>
            <a:endParaRPr/>
          </a:p>
        </p:txBody>
      </p:sp>
      <p:sp>
        <p:nvSpPr>
          <p:cNvPr id="53" name="Google Shape;53;p13"/>
          <p:cNvSpPr txBox="1">
            <a:spLocks noGrp="1"/>
          </p:cNvSpPr>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marR="0" lvl="0" algn="l" rtl="0">
              <a:spcBef>
                <a:spcPts val="0"/>
              </a:spcBef>
              <a:spcAft>
                <a:spcPts val="0"/>
              </a:spcAft>
              <a:buSzPts val="700"/>
              <a:buNone/>
              <a:defRPr sz="6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700"/>
              <a:buNone/>
              <a:defRPr sz="9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700"/>
              <a:buNone/>
              <a:defRPr sz="9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700"/>
              <a:buNone/>
              <a:defRPr sz="9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700"/>
              <a:buNone/>
              <a:defRPr sz="9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700"/>
              <a:buNone/>
              <a:defRPr sz="9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700"/>
              <a:buNone/>
              <a:defRPr sz="9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700"/>
              <a:buNone/>
              <a:defRPr sz="9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700"/>
              <a:buNone/>
              <a:defRPr sz="900" b="0" i="0" u="none" strike="noStrike" cap="none">
                <a:solidFill>
                  <a:schemeClr val="dk1"/>
                </a:solidFill>
                <a:latin typeface="Calibri"/>
                <a:ea typeface="Calibri"/>
                <a:cs typeface="Calibri"/>
                <a:sym typeface="Calibri"/>
              </a:defRPr>
            </a:lvl9pPr>
          </a:lstStyle>
          <a:p>
            <a:endParaRPr/>
          </a:p>
        </p:txBody>
      </p:sp>
      <p:sp>
        <p:nvSpPr>
          <p:cNvPr id="54" name="Google Shape;54;p13"/>
          <p:cNvSpPr txBox="1">
            <a:spLocks noGrp="1"/>
          </p:cNvSpPr>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marR="0" lvl="0" algn="ctr" rtl="0">
              <a:spcBef>
                <a:spcPts val="0"/>
              </a:spcBef>
              <a:spcAft>
                <a:spcPts val="0"/>
              </a:spcAft>
              <a:buSzPts val="700"/>
              <a:buNone/>
              <a:defRPr sz="6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700"/>
              <a:buNone/>
              <a:defRPr sz="9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700"/>
              <a:buNone/>
              <a:defRPr sz="9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700"/>
              <a:buNone/>
              <a:defRPr sz="9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700"/>
              <a:buNone/>
              <a:defRPr sz="9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700"/>
              <a:buNone/>
              <a:defRPr sz="9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700"/>
              <a:buNone/>
              <a:defRPr sz="9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700"/>
              <a:buNone/>
              <a:defRPr sz="9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700"/>
              <a:buNone/>
              <a:defRPr sz="900" b="0" i="0" u="none" strike="noStrike" cap="none">
                <a:solidFill>
                  <a:schemeClr val="dk1"/>
                </a:solidFill>
                <a:latin typeface="Calibri"/>
                <a:ea typeface="Calibri"/>
                <a:cs typeface="Calibri"/>
                <a:sym typeface="Calibri"/>
              </a:defRPr>
            </a:lvl9pPr>
          </a:lstStyle>
          <a:p>
            <a:endParaRPr/>
          </a:p>
        </p:txBody>
      </p:sp>
      <p:sp>
        <p:nvSpPr>
          <p:cNvPr id="55" name="Google Shape;55;p13"/>
          <p:cNvSpPr txBox="1">
            <a:spLocks noGrp="1"/>
          </p:cNvSpPr>
          <p:nvPr>
            <p:ph type="sldNum" idx="12"/>
          </p:nvPr>
        </p:nvSpPr>
        <p:spPr>
          <a:xfrm>
            <a:off x="3276600" y="3178175"/>
            <a:ext cx="1066800" cy="182563"/>
          </a:xfrm>
          <a:prstGeom prst="rect">
            <a:avLst/>
          </a:prstGeom>
          <a:noFill/>
          <a:ln>
            <a:noFill/>
          </a:ln>
        </p:spPr>
        <p:txBody>
          <a:bodyPr spcFirstLastPara="1" wrap="square" lIns="45725" tIns="22850" rIns="45725" bIns="22850" anchor="ctr" anchorCtr="0">
            <a:noAutofit/>
          </a:bodyPr>
          <a:lstStyle>
            <a:lvl1pPr marL="0" marR="0" lvl="0" indent="0" algn="r" rtl="0">
              <a:spcBef>
                <a:spcPts val="0"/>
              </a:spcBef>
              <a:buNone/>
              <a:defRPr sz="600" b="0" i="0" u="none" strike="noStrike" cap="none">
                <a:solidFill>
                  <a:srgbClr val="888888"/>
                </a:solidFill>
                <a:latin typeface="Calibri"/>
                <a:ea typeface="Calibri"/>
                <a:cs typeface="Calibri"/>
                <a:sym typeface="Calibri"/>
              </a:defRPr>
            </a:lvl1pPr>
            <a:lvl2pPr marL="0" marR="0" lvl="1" indent="0" algn="r" rtl="0">
              <a:spcBef>
                <a:spcPts val="0"/>
              </a:spcBef>
              <a:buNone/>
              <a:defRPr sz="600" b="0" i="0" u="none" strike="noStrike" cap="none">
                <a:solidFill>
                  <a:srgbClr val="888888"/>
                </a:solidFill>
                <a:latin typeface="Calibri"/>
                <a:ea typeface="Calibri"/>
                <a:cs typeface="Calibri"/>
                <a:sym typeface="Calibri"/>
              </a:defRPr>
            </a:lvl2pPr>
            <a:lvl3pPr marL="0" marR="0" lvl="2" indent="0" algn="r" rtl="0">
              <a:spcBef>
                <a:spcPts val="0"/>
              </a:spcBef>
              <a:buNone/>
              <a:defRPr sz="600" b="0" i="0" u="none" strike="noStrike" cap="none">
                <a:solidFill>
                  <a:srgbClr val="888888"/>
                </a:solidFill>
                <a:latin typeface="Calibri"/>
                <a:ea typeface="Calibri"/>
                <a:cs typeface="Calibri"/>
                <a:sym typeface="Calibri"/>
              </a:defRPr>
            </a:lvl3pPr>
            <a:lvl4pPr marL="0" marR="0" lvl="3" indent="0" algn="r" rtl="0">
              <a:spcBef>
                <a:spcPts val="0"/>
              </a:spcBef>
              <a:buNone/>
              <a:defRPr sz="600" b="0" i="0" u="none" strike="noStrike" cap="none">
                <a:solidFill>
                  <a:srgbClr val="888888"/>
                </a:solidFill>
                <a:latin typeface="Calibri"/>
                <a:ea typeface="Calibri"/>
                <a:cs typeface="Calibri"/>
                <a:sym typeface="Calibri"/>
              </a:defRPr>
            </a:lvl4pPr>
            <a:lvl5pPr marL="0" marR="0" lvl="4" indent="0" algn="r" rtl="0">
              <a:spcBef>
                <a:spcPts val="0"/>
              </a:spcBef>
              <a:buNone/>
              <a:defRPr sz="600" b="0" i="0" u="none" strike="noStrike" cap="none">
                <a:solidFill>
                  <a:srgbClr val="888888"/>
                </a:solidFill>
                <a:latin typeface="Calibri"/>
                <a:ea typeface="Calibri"/>
                <a:cs typeface="Calibri"/>
                <a:sym typeface="Calibri"/>
              </a:defRPr>
            </a:lvl5pPr>
            <a:lvl6pPr marL="0" marR="0" lvl="5" indent="0" algn="r" rtl="0">
              <a:spcBef>
                <a:spcPts val="0"/>
              </a:spcBef>
              <a:buNone/>
              <a:defRPr sz="600" b="0" i="0" u="none" strike="noStrike" cap="none">
                <a:solidFill>
                  <a:srgbClr val="888888"/>
                </a:solidFill>
                <a:latin typeface="Calibri"/>
                <a:ea typeface="Calibri"/>
                <a:cs typeface="Calibri"/>
                <a:sym typeface="Calibri"/>
              </a:defRPr>
            </a:lvl6pPr>
            <a:lvl7pPr marL="0" marR="0" lvl="6" indent="0" algn="r" rtl="0">
              <a:spcBef>
                <a:spcPts val="0"/>
              </a:spcBef>
              <a:buNone/>
              <a:defRPr sz="600" b="0" i="0" u="none" strike="noStrike" cap="none">
                <a:solidFill>
                  <a:srgbClr val="888888"/>
                </a:solidFill>
                <a:latin typeface="Calibri"/>
                <a:ea typeface="Calibri"/>
                <a:cs typeface="Calibri"/>
                <a:sym typeface="Calibri"/>
              </a:defRPr>
            </a:lvl7pPr>
            <a:lvl8pPr marL="0" marR="0" lvl="7" indent="0" algn="r" rtl="0">
              <a:spcBef>
                <a:spcPts val="0"/>
              </a:spcBef>
              <a:buNone/>
              <a:defRPr sz="600" b="0" i="0" u="none" strike="noStrike" cap="none">
                <a:solidFill>
                  <a:srgbClr val="888888"/>
                </a:solidFill>
                <a:latin typeface="Calibri"/>
                <a:ea typeface="Calibri"/>
                <a:cs typeface="Calibri"/>
                <a:sym typeface="Calibri"/>
              </a:defRPr>
            </a:lvl8pPr>
            <a:lvl9pPr marL="0" marR="0" lvl="8" indent="0" algn="r" rtl="0">
              <a:spcBef>
                <a:spcPts val="0"/>
              </a:spcBef>
              <a:buNone/>
              <a:defRPr sz="6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ja"/>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jp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12.xml"/><Relationship Id="rId5" Type="http://schemas.openxmlformats.org/officeDocument/2006/relationships/image" Target="../media/image20.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12.xml"/><Relationship Id="rId5" Type="http://schemas.openxmlformats.org/officeDocument/2006/relationships/image" Target="../media/image12.png"/><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12.xml"/><Relationship Id="rId5" Type="http://schemas.openxmlformats.org/officeDocument/2006/relationships/image" Target="../media/image22.png"/><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12.xml"/><Relationship Id="rId5" Type="http://schemas.openxmlformats.org/officeDocument/2006/relationships/image" Target="../media/image23.pn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12.xml"/><Relationship Id="rId5" Type="http://schemas.openxmlformats.org/officeDocument/2006/relationships/image" Target="../media/image24.png"/><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12.xml"/><Relationship Id="rId5" Type="http://schemas.openxmlformats.org/officeDocument/2006/relationships/image" Target="../media/image25.png"/><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12.xml"/><Relationship Id="rId5" Type="http://schemas.openxmlformats.org/officeDocument/2006/relationships/image" Target="../media/image26.png"/><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7.xml"/><Relationship Id="rId1" Type="http://schemas.openxmlformats.org/officeDocument/2006/relationships/slideLayout" Target="../slideLayouts/slideLayout12.xml"/><Relationship Id="rId5" Type="http://schemas.openxmlformats.org/officeDocument/2006/relationships/image" Target="../media/image27.png"/><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8.xml"/><Relationship Id="rId1" Type="http://schemas.openxmlformats.org/officeDocument/2006/relationships/slideLayout" Target="../slideLayouts/slideLayout12.xml"/><Relationship Id="rId5" Type="http://schemas.openxmlformats.org/officeDocument/2006/relationships/image" Target="../media/image28.png"/><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9.xml"/><Relationship Id="rId1" Type="http://schemas.openxmlformats.org/officeDocument/2006/relationships/slideLayout" Target="../slideLayouts/slideLayout12.xml"/><Relationship Id="rId5" Type="http://schemas.openxmlformats.org/officeDocument/2006/relationships/image" Target="../media/image29.png"/><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0.xml"/><Relationship Id="rId1" Type="http://schemas.openxmlformats.org/officeDocument/2006/relationships/slideLayout" Target="../slideLayouts/slideLayout12.xml"/><Relationship Id="rId5" Type="http://schemas.openxmlformats.org/officeDocument/2006/relationships/image" Target="../media/image30.png"/><Relationship Id="rId4" Type="http://schemas.openxmlformats.org/officeDocument/2006/relationships/image" Target="../media/image13.png"/></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1.xml"/><Relationship Id="rId1" Type="http://schemas.openxmlformats.org/officeDocument/2006/relationships/slideLayout" Target="../slideLayouts/slideLayout12.xml"/><Relationship Id="rId5" Type="http://schemas.openxmlformats.org/officeDocument/2006/relationships/image" Target="../media/image12.png"/><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2.xml"/><Relationship Id="rId1" Type="http://schemas.openxmlformats.org/officeDocument/2006/relationships/slideLayout" Target="../slideLayouts/slideLayout1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13.png"/></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35.png"/><Relationship Id="rId2" Type="http://schemas.openxmlformats.org/officeDocument/2006/relationships/notesSlide" Target="../notesSlides/notesSlide23.xml"/><Relationship Id="rId1" Type="http://schemas.openxmlformats.org/officeDocument/2006/relationships/slideLayout" Target="../slideLayouts/slideLayout1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13.png"/></Relationships>
</file>

<file path=ppt/slides/_rels/slide24.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9.png"/><Relationship Id="rId7" Type="http://schemas.openxmlformats.org/officeDocument/2006/relationships/image" Target="../media/image37.png"/><Relationship Id="rId2" Type="http://schemas.openxmlformats.org/officeDocument/2006/relationships/notesSlide" Target="../notesSlides/notesSlide24.xml"/><Relationship Id="rId1" Type="http://schemas.openxmlformats.org/officeDocument/2006/relationships/slideLayout" Target="../slideLayouts/slideLayout12.xml"/><Relationship Id="rId6" Type="http://schemas.openxmlformats.org/officeDocument/2006/relationships/image" Target="../media/image36.png"/><Relationship Id="rId5" Type="http://schemas.openxmlformats.org/officeDocument/2006/relationships/image" Target="../media/image33.png"/><Relationship Id="rId4" Type="http://schemas.openxmlformats.org/officeDocument/2006/relationships/image" Target="../media/image13.png"/></Relationships>
</file>

<file path=ppt/slides/_rels/slide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5.xml"/><Relationship Id="rId1" Type="http://schemas.openxmlformats.org/officeDocument/2006/relationships/slideLayout" Target="../slideLayouts/slideLayout12.xml"/><Relationship Id="rId5" Type="http://schemas.openxmlformats.org/officeDocument/2006/relationships/image" Target="../media/image39.png"/><Relationship Id="rId4" Type="http://schemas.openxmlformats.org/officeDocument/2006/relationships/image" Target="../media/image12.png"/></Relationships>
</file>

<file path=ppt/slides/_rels/slide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6.xml"/><Relationship Id="rId1" Type="http://schemas.openxmlformats.org/officeDocument/2006/relationships/slideLayout" Target="../slideLayouts/slideLayout12.xml"/><Relationship Id="rId5" Type="http://schemas.openxmlformats.org/officeDocument/2006/relationships/image" Target="../media/image40.png"/><Relationship Id="rId4" Type="http://schemas.openxmlformats.org/officeDocument/2006/relationships/image" Target="../media/image13.png"/></Relationships>
</file>

<file path=ppt/slides/_rels/slide27.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45.png"/><Relationship Id="rId3" Type="http://schemas.openxmlformats.org/officeDocument/2006/relationships/image" Target="../media/image13.png"/><Relationship Id="rId7" Type="http://schemas.openxmlformats.org/officeDocument/2006/relationships/image" Target="../media/image39.png"/><Relationship Id="rId12" Type="http://schemas.openxmlformats.org/officeDocument/2006/relationships/image" Target="../media/image44.jpg"/><Relationship Id="rId2" Type="http://schemas.openxmlformats.org/officeDocument/2006/relationships/notesSlide" Target="../notesSlides/notesSlide27.xml"/><Relationship Id="rId1" Type="http://schemas.openxmlformats.org/officeDocument/2006/relationships/slideLayout" Target="../slideLayouts/slideLayout12.xml"/><Relationship Id="rId6" Type="http://schemas.openxmlformats.org/officeDocument/2006/relationships/image" Target="../media/image41.png"/><Relationship Id="rId11" Type="http://schemas.openxmlformats.org/officeDocument/2006/relationships/image" Target="../media/image43.png"/><Relationship Id="rId5" Type="http://schemas.openxmlformats.org/officeDocument/2006/relationships/image" Target="../media/image24.png"/><Relationship Id="rId10" Type="http://schemas.openxmlformats.org/officeDocument/2006/relationships/image" Target="../media/image42.png"/><Relationship Id="rId4" Type="http://schemas.openxmlformats.org/officeDocument/2006/relationships/image" Target="../media/image9.png"/><Relationship Id="rId9" Type="http://schemas.openxmlformats.org/officeDocument/2006/relationships/image" Target="../media/image11.png"/></Relationships>
</file>

<file path=ppt/slides/_rels/slide2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8.xml"/><Relationship Id="rId1" Type="http://schemas.openxmlformats.org/officeDocument/2006/relationships/slideLayout" Target="../slideLayouts/slideLayout12.xml"/><Relationship Id="rId6" Type="http://schemas.openxmlformats.org/officeDocument/2006/relationships/image" Target="../media/image46.png"/><Relationship Id="rId5" Type="http://schemas.openxmlformats.org/officeDocument/2006/relationships/image" Target="../media/image12.png"/><Relationship Id="rId4" Type="http://schemas.openxmlformats.org/officeDocument/2006/relationships/image" Target="../media/image13.png"/></Relationships>
</file>

<file path=ppt/slides/_rels/slide2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9.xml"/><Relationship Id="rId1" Type="http://schemas.openxmlformats.org/officeDocument/2006/relationships/slideLayout" Target="../slideLayouts/slideLayout12.xml"/><Relationship Id="rId4" Type="http://schemas.openxmlformats.org/officeDocument/2006/relationships/image" Target="../media/image12.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0.xml"/><Relationship Id="rId1" Type="http://schemas.openxmlformats.org/officeDocument/2006/relationships/slideLayout" Target="../slideLayouts/slideLayout12.xml"/><Relationship Id="rId6" Type="http://schemas.openxmlformats.org/officeDocument/2006/relationships/image" Target="../media/image13.png"/><Relationship Id="rId5" Type="http://schemas.openxmlformats.org/officeDocument/2006/relationships/image" Target="../media/image48.png"/><Relationship Id="rId4" Type="http://schemas.openxmlformats.org/officeDocument/2006/relationships/image" Target="../media/image47.png"/></Relationships>
</file>

<file path=ppt/slides/_rels/slide3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1.xml"/><Relationship Id="rId1" Type="http://schemas.openxmlformats.org/officeDocument/2006/relationships/slideLayout" Target="../slideLayouts/slideLayout12.xml"/><Relationship Id="rId4" Type="http://schemas.openxmlformats.org/officeDocument/2006/relationships/image" Target="../media/image12.png"/></Relationships>
</file>

<file path=ppt/slides/_rels/slide3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2.xml"/><Relationship Id="rId1" Type="http://schemas.openxmlformats.org/officeDocument/2006/relationships/slideLayout" Target="../slideLayouts/slideLayout12.xml"/><Relationship Id="rId5" Type="http://schemas.openxmlformats.org/officeDocument/2006/relationships/image" Target="../media/image50.jpg"/><Relationship Id="rId4" Type="http://schemas.openxmlformats.org/officeDocument/2006/relationships/image" Target="../media/image49.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4.xml"/><Relationship Id="rId1" Type="http://schemas.openxmlformats.org/officeDocument/2006/relationships/slideLayout" Target="../slideLayouts/slideLayout12.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13.png"/></Relationships>
</file>

<file path=ppt/slides/_rels/slide35.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9.png"/><Relationship Id="rId7" Type="http://schemas.openxmlformats.org/officeDocument/2006/relationships/image" Target="../media/image54.png"/><Relationship Id="rId2" Type="http://schemas.openxmlformats.org/officeDocument/2006/relationships/notesSlide" Target="../notesSlides/notesSlide35.xml"/><Relationship Id="rId1" Type="http://schemas.openxmlformats.org/officeDocument/2006/relationships/slideLayout" Target="../slideLayouts/slideLayout12.xml"/><Relationship Id="rId6" Type="http://schemas.openxmlformats.org/officeDocument/2006/relationships/image" Target="../media/image23.png"/><Relationship Id="rId5" Type="http://schemas.openxmlformats.org/officeDocument/2006/relationships/image" Target="../media/image53.png"/><Relationship Id="rId4" Type="http://schemas.openxmlformats.org/officeDocument/2006/relationships/image" Target="../media/image13.png"/></Relationships>
</file>

<file path=ppt/slides/_rels/slide3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6.xml"/><Relationship Id="rId1" Type="http://schemas.openxmlformats.org/officeDocument/2006/relationships/slideLayout" Target="../slideLayouts/slideLayout12.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13.png"/></Relationships>
</file>

<file path=ppt/slides/_rels/slide3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7.xml"/><Relationship Id="rId1" Type="http://schemas.openxmlformats.org/officeDocument/2006/relationships/slideLayout" Target="../slideLayouts/slideLayout12.xml"/><Relationship Id="rId5" Type="http://schemas.openxmlformats.org/officeDocument/2006/relationships/image" Target="../media/image58.png"/><Relationship Id="rId4" Type="http://schemas.openxmlformats.org/officeDocument/2006/relationships/image" Target="../media/image13.png"/></Relationships>
</file>

<file path=ppt/slides/_rels/slide38.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9.png"/><Relationship Id="rId7" Type="http://schemas.openxmlformats.org/officeDocument/2006/relationships/image" Target="../media/image41.png"/><Relationship Id="rId2" Type="http://schemas.openxmlformats.org/officeDocument/2006/relationships/notesSlide" Target="../notesSlides/notesSlide38.xml"/><Relationship Id="rId1" Type="http://schemas.openxmlformats.org/officeDocument/2006/relationships/slideLayout" Target="../slideLayouts/slideLayout12.xml"/><Relationship Id="rId6" Type="http://schemas.openxmlformats.org/officeDocument/2006/relationships/image" Target="../media/image12.png"/><Relationship Id="rId5" Type="http://schemas.openxmlformats.org/officeDocument/2006/relationships/image" Target="../media/image39.png"/><Relationship Id="rId10" Type="http://schemas.openxmlformats.org/officeDocument/2006/relationships/image" Target="../media/image13.png"/><Relationship Id="rId4" Type="http://schemas.openxmlformats.org/officeDocument/2006/relationships/image" Target="../media/image21.png"/><Relationship Id="rId9" Type="http://schemas.openxmlformats.org/officeDocument/2006/relationships/image" Target="../media/image11.png"/></Relationships>
</file>

<file path=ppt/slides/_rels/slide3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9.xml"/><Relationship Id="rId1" Type="http://schemas.openxmlformats.org/officeDocument/2006/relationships/slideLayout" Target="../slideLayouts/slideLayout12.xml"/><Relationship Id="rId5" Type="http://schemas.openxmlformats.org/officeDocument/2006/relationships/image" Target="../media/image41.png"/><Relationship Id="rId4" Type="http://schemas.openxmlformats.org/officeDocument/2006/relationships/image" Target="../media/image13.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openxmlformats.org/officeDocument/2006/relationships/image" Target="../media/image10.png"/></Relationships>
</file>

<file path=ppt/slides/_rels/slide4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0.xml"/><Relationship Id="rId1" Type="http://schemas.openxmlformats.org/officeDocument/2006/relationships/slideLayout" Target="../slideLayouts/slideLayout12.xml"/><Relationship Id="rId5" Type="http://schemas.openxmlformats.org/officeDocument/2006/relationships/image" Target="../media/image24.png"/><Relationship Id="rId4" Type="http://schemas.openxmlformats.org/officeDocument/2006/relationships/image" Target="../media/image13.png"/></Relationships>
</file>

<file path=ppt/slides/_rels/slide4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1.xml"/><Relationship Id="rId1" Type="http://schemas.openxmlformats.org/officeDocument/2006/relationships/slideLayout" Target="../slideLayouts/slideLayout12.xml"/><Relationship Id="rId5" Type="http://schemas.openxmlformats.org/officeDocument/2006/relationships/image" Target="../media/image39.png"/><Relationship Id="rId4" Type="http://schemas.openxmlformats.org/officeDocument/2006/relationships/image" Target="../media/image13.png"/></Relationships>
</file>

<file path=ppt/slides/_rels/slide4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2.xml"/><Relationship Id="rId1" Type="http://schemas.openxmlformats.org/officeDocument/2006/relationships/slideLayout" Target="../slideLayouts/slideLayout12.xml"/><Relationship Id="rId5" Type="http://schemas.openxmlformats.org/officeDocument/2006/relationships/image" Target="../media/image21.png"/><Relationship Id="rId4" Type="http://schemas.openxmlformats.org/officeDocument/2006/relationships/image" Target="../media/image13.png"/></Relationships>
</file>

<file path=ppt/slides/_rels/slide4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3.xml"/><Relationship Id="rId1" Type="http://schemas.openxmlformats.org/officeDocument/2006/relationships/slideLayout" Target="../slideLayouts/slideLayout12.xml"/><Relationship Id="rId5" Type="http://schemas.openxmlformats.org/officeDocument/2006/relationships/image" Target="../media/image11.png"/><Relationship Id="rId4" Type="http://schemas.openxmlformats.org/officeDocument/2006/relationships/image" Target="../media/image13.png"/></Relationships>
</file>

<file path=ppt/slides/_rels/slide4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4.xml"/><Relationship Id="rId1" Type="http://schemas.openxmlformats.org/officeDocument/2006/relationships/slideLayout" Target="../slideLayouts/slideLayout12.xml"/><Relationship Id="rId5" Type="http://schemas.openxmlformats.org/officeDocument/2006/relationships/image" Target="../media/image12.png"/><Relationship Id="rId4" Type="http://schemas.openxmlformats.org/officeDocument/2006/relationships/image" Target="../media/image13.png"/></Relationships>
</file>

<file path=ppt/slides/_rels/slide4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5.xml"/><Relationship Id="rId1" Type="http://schemas.openxmlformats.org/officeDocument/2006/relationships/slideLayout" Target="../slideLayouts/slideLayout12.xml"/><Relationship Id="rId4" Type="http://schemas.openxmlformats.org/officeDocument/2006/relationships/image" Target="../media/image13.png"/></Relationships>
</file>

<file path=ppt/slides/_rels/slide4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6.xml"/><Relationship Id="rId1" Type="http://schemas.openxmlformats.org/officeDocument/2006/relationships/slideLayout" Target="../slideLayouts/slideLayout12.xml"/><Relationship Id="rId5" Type="http://schemas.openxmlformats.org/officeDocument/2006/relationships/image" Target="../media/image3.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image" Target="../media/image12.png"/><Relationship Id="rId5" Type="http://schemas.openxmlformats.org/officeDocument/2006/relationships/image" Target="../media/image6.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12.xml"/><Relationship Id="rId5" Type="http://schemas.openxmlformats.org/officeDocument/2006/relationships/image" Target="../media/image18.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12.xml"/><Relationship Id="rId5" Type="http://schemas.openxmlformats.org/officeDocument/2006/relationships/image" Target="../media/image19.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25"/>
          <p:cNvSpPr/>
          <p:nvPr/>
        </p:nvSpPr>
        <p:spPr>
          <a:xfrm>
            <a:off x="0" y="0"/>
            <a:ext cx="9144000" cy="51435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8887" b="-8887"/>
            </a:stretch>
          </a:blipFill>
          <a:ln>
            <a:noFill/>
          </a:ln>
        </p:spPr>
        <p:txBody>
          <a:bodyPr/>
          <a:lstStyle/>
          <a:p>
            <a:endParaRPr lang="ja-JP" altLang="en-US"/>
          </a:p>
        </p:txBody>
      </p:sp>
      <p:grpSp>
        <p:nvGrpSpPr>
          <p:cNvPr id="130" name="Google Shape;130;p25"/>
          <p:cNvGrpSpPr/>
          <p:nvPr/>
        </p:nvGrpSpPr>
        <p:grpSpPr>
          <a:xfrm>
            <a:off x="-3810" y="-27073"/>
            <a:ext cx="9143820" cy="5197645"/>
            <a:chOff x="0" y="-28575"/>
            <a:chExt cx="4816593" cy="2737908"/>
          </a:xfrm>
        </p:grpSpPr>
        <p:sp>
          <p:nvSpPr>
            <p:cNvPr id="131" name="Google Shape;131;p25"/>
            <p:cNvSpPr/>
            <p:nvPr/>
          </p:nvSpPr>
          <p:spPr>
            <a:xfrm>
              <a:off x="0" y="0"/>
              <a:ext cx="4816592" cy="2709333"/>
            </a:xfrm>
            <a:custGeom>
              <a:avLst/>
              <a:gdLst/>
              <a:ahLst/>
              <a:cxnLst/>
              <a:rect l="l" t="t" r="r" b="b"/>
              <a:pathLst>
                <a:path w="4816592" h="2709333" extrusionOk="0">
                  <a:moveTo>
                    <a:pt x="0" y="0"/>
                  </a:moveTo>
                  <a:lnTo>
                    <a:pt x="4816592" y="0"/>
                  </a:lnTo>
                  <a:lnTo>
                    <a:pt x="4816592" y="2709333"/>
                  </a:lnTo>
                  <a:lnTo>
                    <a:pt x="0" y="2709333"/>
                  </a:lnTo>
                  <a:close/>
                </a:path>
              </a:pathLst>
            </a:custGeom>
            <a:solidFill>
              <a:srgbClr val="000000">
                <a:alpha val="0"/>
              </a:srgbClr>
            </a:solidFill>
            <a:ln w="285750" cap="sq" cmpd="sng">
              <a:solidFill>
                <a:srgbClr val="FFC477"/>
              </a:solidFill>
              <a:prstDash val="solid"/>
              <a:miter lim="8000"/>
              <a:headEnd type="none" w="sm" len="sm"/>
              <a:tailEnd type="none" w="sm" len="sm"/>
            </a:ln>
          </p:spPr>
          <p:txBody>
            <a:bodyPr/>
            <a:lstStyle/>
            <a:p>
              <a:endParaRPr lang="ja-JP" altLang="en-US"/>
            </a:p>
          </p:txBody>
        </p:sp>
        <p:sp>
          <p:nvSpPr>
            <p:cNvPr id="132" name="Google Shape;132;p25"/>
            <p:cNvSpPr txBox="1"/>
            <p:nvPr/>
          </p:nvSpPr>
          <p:spPr>
            <a:xfrm>
              <a:off x="0" y="-28575"/>
              <a:ext cx="4816593" cy="2737908"/>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133" name="Google Shape;133;p25"/>
          <p:cNvSpPr/>
          <p:nvPr/>
        </p:nvSpPr>
        <p:spPr>
          <a:xfrm>
            <a:off x="6929607" y="3224121"/>
            <a:ext cx="1943651" cy="1447210"/>
          </a:xfrm>
          <a:custGeom>
            <a:avLst/>
            <a:gdLst/>
            <a:ahLst/>
            <a:cxnLst/>
            <a:rect l="l" t="t" r="r" b="b"/>
            <a:pathLst>
              <a:path w="3887301" h="2894420" extrusionOk="0">
                <a:moveTo>
                  <a:pt x="0" y="0"/>
                </a:moveTo>
                <a:lnTo>
                  <a:pt x="3887301" y="0"/>
                </a:lnTo>
                <a:lnTo>
                  <a:pt x="3887301" y="2894419"/>
                </a:lnTo>
                <a:lnTo>
                  <a:pt x="0" y="2894419"/>
                </a:lnTo>
                <a:lnTo>
                  <a:pt x="0" y="0"/>
                </a:lnTo>
                <a:close/>
              </a:path>
            </a:pathLst>
          </a:custGeom>
          <a:blipFill rotWithShape="1">
            <a:blip r:embed="rId4">
              <a:alphaModFix/>
            </a:blip>
            <a:stretch>
              <a:fillRect/>
            </a:stretch>
          </a:blipFill>
          <a:ln>
            <a:noFill/>
          </a:ln>
        </p:spPr>
        <p:txBody>
          <a:bodyPr/>
          <a:lstStyle/>
          <a:p>
            <a:endParaRPr lang="ja-JP" altLang="en-US"/>
          </a:p>
        </p:txBody>
      </p:sp>
      <p:sp>
        <p:nvSpPr>
          <p:cNvPr id="134" name="Google Shape;134;p25"/>
          <p:cNvSpPr/>
          <p:nvPr/>
        </p:nvSpPr>
        <p:spPr>
          <a:xfrm flipH="1">
            <a:off x="514350" y="3277159"/>
            <a:ext cx="1207790" cy="1447210"/>
          </a:xfrm>
          <a:custGeom>
            <a:avLst/>
            <a:gdLst/>
            <a:ahLst/>
            <a:cxnLst/>
            <a:rect l="l" t="t" r="r" b="b"/>
            <a:pathLst>
              <a:path w="2415579" h="2894420" extrusionOk="0">
                <a:moveTo>
                  <a:pt x="2415579" y="0"/>
                </a:moveTo>
                <a:lnTo>
                  <a:pt x="0" y="0"/>
                </a:lnTo>
                <a:lnTo>
                  <a:pt x="0" y="2894420"/>
                </a:lnTo>
                <a:lnTo>
                  <a:pt x="2415579" y="2894420"/>
                </a:lnTo>
                <a:lnTo>
                  <a:pt x="2415579" y="0"/>
                </a:lnTo>
                <a:close/>
              </a:path>
            </a:pathLst>
          </a:custGeom>
          <a:blipFill rotWithShape="1">
            <a:blip r:embed="rId5">
              <a:alphaModFix/>
            </a:blip>
            <a:stretch>
              <a:fillRect/>
            </a:stretch>
          </a:blipFill>
          <a:ln>
            <a:noFill/>
          </a:ln>
        </p:spPr>
        <p:txBody>
          <a:bodyPr/>
          <a:lstStyle/>
          <a:p>
            <a:endParaRPr lang="ja-JP" altLang="en-US"/>
          </a:p>
        </p:txBody>
      </p:sp>
      <p:sp>
        <p:nvSpPr>
          <p:cNvPr id="135" name="Google Shape;135;p25"/>
          <p:cNvSpPr/>
          <p:nvPr/>
        </p:nvSpPr>
        <p:spPr>
          <a:xfrm rot="-2202559">
            <a:off x="858187" y="1777185"/>
            <a:ext cx="414179" cy="317883"/>
          </a:xfrm>
          <a:custGeom>
            <a:avLst/>
            <a:gdLst/>
            <a:ahLst/>
            <a:cxnLst/>
            <a:rect l="l" t="t" r="r" b="b"/>
            <a:pathLst>
              <a:path w="828358" h="635765" extrusionOk="0">
                <a:moveTo>
                  <a:pt x="0" y="0"/>
                </a:moveTo>
                <a:lnTo>
                  <a:pt x="828359" y="0"/>
                </a:lnTo>
                <a:lnTo>
                  <a:pt x="828359" y="635765"/>
                </a:lnTo>
                <a:lnTo>
                  <a:pt x="0" y="635765"/>
                </a:lnTo>
                <a:lnTo>
                  <a:pt x="0" y="0"/>
                </a:lnTo>
                <a:close/>
              </a:path>
            </a:pathLst>
          </a:custGeom>
          <a:blipFill rotWithShape="1">
            <a:blip r:embed="rId6">
              <a:alphaModFix/>
            </a:blip>
            <a:stretch>
              <a:fillRect/>
            </a:stretch>
          </a:blipFill>
          <a:ln>
            <a:noFill/>
          </a:ln>
        </p:spPr>
        <p:txBody>
          <a:bodyPr/>
          <a:lstStyle/>
          <a:p>
            <a:endParaRPr lang="ja-JP" altLang="en-US"/>
          </a:p>
        </p:txBody>
      </p:sp>
      <p:sp>
        <p:nvSpPr>
          <p:cNvPr id="136" name="Google Shape;136;p25"/>
          <p:cNvSpPr txBox="1"/>
          <p:nvPr/>
        </p:nvSpPr>
        <p:spPr>
          <a:xfrm>
            <a:off x="1461450" y="3893788"/>
            <a:ext cx="6213300" cy="68942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ja" sz="2000" b="1" dirty="0">
                <a:solidFill>
                  <a:srgbClr val="524F4D"/>
                </a:solidFill>
                <a:latin typeface="Noto Sans JP"/>
                <a:ea typeface="Noto Sans JP"/>
                <a:cs typeface="Noto Sans JP"/>
                <a:sym typeface="Noto Sans JP"/>
              </a:rPr>
              <a:t>C3　ダチョウの群れ</a:t>
            </a:r>
            <a:endParaRPr sz="2000" b="1" dirty="0">
              <a:solidFill>
                <a:srgbClr val="524F4D"/>
              </a:solidFill>
              <a:latin typeface="Noto Sans JP"/>
              <a:ea typeface="Noto Sans JP"/>
              <a:cs typeface="Noto Sans JP"/>
              <a:sym typeface="Noto Sans JP"/>
            </a:endParaRPr>
          </a:p>
          <a:p>
            <a:pPr marL="0" marR="0" lvl="0" indent="0" algn="ctr" rtl="0">
              <a:lnSpc>
                <a:spcPct val="140000"/>
              </a:lnSpc>
              <a:spcBef>
                <a:spcPts val="0"/>
              </a:spcBef>
              <a:spcAft>
                <a:spcPts val="0"/>
              </a:spcAft>
              <a:buNone/>
            </a:pPr>
            <a:r>
              <a:rPr lang="ja" sz="1200" b="1" dirty="0">
                <a:solidFill>
                  <a:srgbClr val="524F4D"/>
                </a:solidFill>
                <a:latin typeface="Noto Sans JP"/>
                <a:ea typeface="Noto Sans JP"/>
                <a:cs typeface="Noto Sans JP"/>
                <a:sym typeface="Noto Sans JP"/>
              </a:rPr>
              <a:t>山本　大谷　岸田　入谷　</a:t>
            </a:r>
            <a:r>
              <a:rPr lang="ja-JP" altLang="en-US" sz="1200" b="1" dirty="0">
                <a:solidFill>
                  <a:srgbClr val="524F4D"/>
                </a:solidFill>
                <a:latin typeface="Noto Sans JP"/>
                <a:ea typeface="Noto Sans JP"/>
                <a:cs typeface="Noto Sans JP"/>
                <a:sym typeface="Noto Sans JP"/>
              </a:rPr>
              <a:t>平田　水谷</a:t>
            </a:r>
            <a:endParaRPr sz="1200" b="1" dirty="0">
              <a:solidFill>
                <a:srgbClr val="524F4D"/>
              </a:solidFill>
              <a:latin typeface="Noto Sans JP"/>
              <a:ea typeface="Noto Sans JP"/>
              <a:cs typeface="Noto Sans JP"/>
              <a:sym typeface="Noto Sans JP"/>
            </a:endParaRPr>
          </a:p>
        </p:txBody>
      </p:sp>
      <p:sp>
        <p:nvSpPr>
          <p:cNvPr id="137" name="Google Shape;137;p25"/>
          <p:cNvSpPr txBox="1"/>
          <p:nvPr/>
        </p:nvSpPr>
        <p:spPr>
          <a:xfrm>
            <a:off x="3139950" y="3483606"/>
            <a:ext cx="2856300" cy="2772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ja" sz="1800" b="1" i="0" u="none" strike="noStrike" cap="none" dirty="0">
                <a:solidFill>
                  <a:srgbClr val="524F4D"/>
                </a:solidFill>
                <a:latin typeface="Noto Sans JP"/>
                <a:ea typeface="Noto Sans JP"/>
                <a:cs typeface="Noto Sans JP"/>
                <a:sym typeface="Noto Sans JP"/>
              </a:rPr>
              <a:t>20</a:t>
            </a:r>
            <a:r>
              <a:rPr lang="ja" sz="1800" b="1" dirty="0">
                <a:solidFill>
                  <a:srgbClr val="524F4D"/>
                </a:solidFill>
                <a:latin typeface="Noto Sans JP"/>
                <a:ea typeface="Noto Sans JP"/>
                <a:cs typeface="Noto Sans JP"/>
                <a:sym typeface="Noto Sans JP"/>
              </a:rPr>
              <a:t>24年6月28日</a:t>
            </a:r>
            <a:endParaRPr sz="700" b="1" dirty="0"/>
          </a:p>
        </p:txBody>
      </p:sp>
      <p:sp>
        <p:nvSpPr>
          <p:cNvPr id="138" name="Google Shape;138;p25"/>
          <p:cNvSpPr txBox="1"/>
          <p:nvPr/>
        </p:nvSpPr>
        <p:spPr>
          <a:xfrm>
            <a:off x="3129480" y="1669171"/>
            <a:ext cx="933900" cy="107700"/>
          </a:xfrm>
          <a:prstGeom prst="rect">
            <a:avLst/>
          </a:prstGeom>
          <a:noFill/>
          <a:ln>
            <a:noFill/>
          </a:ln>
        </p:spPr>
        <p:txBody>
          <a:bodyPr spcFirstLastPara="1" wrap="square" lIns="0" tIns="0" rIns="0" bIns="0" anchor="t" anchorCtr="0">
            <a:spAutoFit/>
          </a:bodyPr>
          <a:lstStyle/>
          <a:p>
            <a:pPr marL="0" marR="0" lvl="0" indent="0" algn="l" rtl="0">
              <a:lnSpc>
                <a:spcPct val="140004"/>
              </a:lnSpc>
              <a:spcBef>
                <a:spcPts val="0"/>
              </a:spcBef>
              <a:spcAft>
                <a:spcPts val="0"/>
              </a:spcAft>
              <a:buNone/>
            </a:pPr>
            <a:endParaRPr sz="700"/>
          </a:p>
        </p:txBody>
      </p:sp>
      <p:sp>
        <p:nvSpPr>
          <p:cNvPr id="139" name="Google Shape;139;p25"/>
          <p:cNvSpPr/>
          <p:nvPr/>
        </p:nvSpPr>
        <p:spPr>
          <a:xfrm rot="-2202559">
            <a:off x="840206" y="940907"/>
            <a:ext cx="414179" cy="317883"/>
          </a:xfrm>
          <a:custGeom>
            <a:avLst/>
            <a:gdLst/>
            <a:ahLst/>
            <a:cxnLst/>
            <a:rect l="l" t="t" r="r" b="b"/>
            <a:pathLst>
              <a:path w="828358" h="635765" extrusionOk="0">
                <a:moveTo>
                  <a:pt x="0" y="0"/>
                </a:moveTo>
                <a:lnTo>
                  <a:pt x="828358" y="0"/>
                </a:lnTo>
                <a:lnTo>
                  <a:pt x="828358" y="635765"/>
                </a:lnTo>
                <a:lnTo>
                  <a:pt x="0" y="635765"/>
                </a:lnTo>
                <a:lnTo>
                  <a:pt x="0" y="0"/>
                </a:lnTo>
                <a:close/>
              </a:path>
            </a:pathLst>
          </a:custGeom>
          <a:blipFill rotWithShape="1">
            <a:blip r:embed="rId6">
              <a:alphaModFix/>
            </a:blip>
            <a:stretch>
              <a:fillRect/>
            </a:stretch>
          </a:blipFill>
          <a:ln>
            <a:noFill/>
          </a:ln>
        </p:spPr>
        <p:txBody>
          <a:bodyPr/>
          <a:lstStyle/>
          <a:p>
            <a:endParaRPr lang="ja-JP" altLang="en-US"/>
          </a:p>
        </p:txBody>
      </p:sp>
      <p:sp>
        <p:nvSpPr>
          <p:cNvPr id="140" name="Google Shape;140;p25"/>
          <p:cNvSpPr/>
          <p:nvPr/>
        </p:nvSpPr>
        <p:spPr>
          <a:xfrm rot="-2202559">
            <a:off x="53938" y="689698"/>
            <a:ext cx="414179" cy="317883"/>
          </a:xfrm>
          <a:custGeom>
            <a:avLst/>
            <a:gdLst/>
            <a:ahLst/>
            <a:cxnLst/>
            <a:rect l="l" t="t" r="r" b="b"/>
            <a:pathLst>
              <a:path w="828358" h="635765" extrusionOk="0">
                <a:moveTo>
                  <a:pt x="0" y="0"/>
                </a:moveTo>
                <a:lnTo>
                  <a:pt x="828359" y="0"/>
                </a:lnTo>
                <a:lnTo>
                  <a:pt x="828359" y="635765"/>
                </a:lnTo>
                <a:lnTo>
                  <a:pt x="0" y="635765"/>
                </a:lnTo>
                <a:lnTo>
                  <a:pt x="0" y="0"/>
                </a:lnTo>
                <a:close/>
              </a:path>
            </a:pathLst>
          </a:custGeom>
          <a:blipFill rotWithShape="1">
            <a:blip r:embed="rId6">
              <a:alphaModFix/>
            </a:blip>
            <a:stretch>
              <a:fillRect/>
            </a:stretch>
          </a:blipFill>
          <a:ln>
            <a:noFill/>
          </a:ln>
        </p:spPr>
        <p:txBody>
          <a:bodyPr/>
          <a:lstStyle/>
          <a:p>
            <a:endParaRPr lang="ja-JP" altLang="en-US"/>
          </a:p>
        </p:txBody>
      </p:sp>
      <p:sp>
        <p:nvSpPr>
          <p:cNvPr id="141" name="Google Shape;141;p25"/>
          <p:cNvSpPr/>
          <p:nvPr/>
        </p:nvSpPr>
        <p:spPr>
          <a:xfrm rot="1151497">
            <a:off x="8175324" y="1135764"/>
            <a:ext cx="465474" cy="402052"/>
          </a:xfrm>
          <a:custGeom>
            <a:avLst/>
            <a:gdLst/>
            <a:ahLst/>
            <a:cxnLst/>
            <a:rect l="l" t="t" r="r" b="b"/>
            <a:pathLst>
              <a:path w="930947" h="804105" extrusionOk="0">
                <a:moveTo>
                  <a:pt x="0" y="0"/>
                </a:moveTo>
                <a:lnTo>
                  <a:pt x="930947" y="0"/>
                </a:lnTo>
                <a:lnTo>
                  <a:pt x="930947" y="804105"/>
                </a:lnTo>
                <a:lnTo>
                  <a:pt x="0" y="804105"/>
                </a:lnTo>
                <a:lnTo>
                  <a:pt x="0" y="0"/>
                </a:lnTo>
                <a:close/>
              </a:path>
            </a:pathLst>
          </a:custGeom>
          <a:blipFill rotWithShape="1">
            <a:blip r:embed="rId7">
              <a:alphaModFix/>
            </a:blip>
            <a:stretch>
              <a:fillRect/>
            </a:stretch>
          </a:blipFill>
          <a:ln>
            <a:noFill/>
          </a:ln>
        </p:spPr>
        <p:txBody>
          <a:bodyPr/>
          <a:lstStyle/>
          <a:p>
            <a:endParaRPr lang="ja-JP" altLang="en-US"/>
          </a:p>
        </p:txBody>
      </p:sp>
      <p:sp>
        <p:nvSpPr>
          <p:cNvPr id="142" name="Google Shape;142;p25"/>
          <p:cNvSpPr/>
          <p:nvPr/>
        </p:nvSpPr>
        <p:spPr>
          <a:xfrm rot="799790">
            <a:off x="8589585" y="1986308"/>
            <a:ext cx="465473" cy="402053"/>
          </a:xfrm>
          <a:custGeom>
            <a:avLst/>
            <a:gdLst/>
            <a:ahLst/>
            <a:cxnLst/>
            <a:rect l="l" t="t" r="r" b="b"/>
            <a:pathLst>
              <a:path w="930947" h="804105" extrusionOk="0">
                <a:moveTo>
                  <a:pt x="0" y="0"/>
                </a:moveTo>
                <a:lnTo>
                  <a:pt x="930947" y="0"/>
                </a:lnTo>
                <a:lnTo>
                  <a:pt x="930947" y="804105"/>
                </a:lnTo>
                <a:lnTo>
                  <a:pt x="0" y="804105"/>
                </a:lnTo>
                <a:lnTo>
                  <a:pt x="0" y="0"/>
                </a:lnTo>
                <a:close/>
              </a:path>
            </a:pathLst>
          </a:custGeom>
          <a:blipFill rotWithShape="1">
            <a:blip r:embed="rId7">
              <a:alphaModFix/>
            </a:blip>
            <a:stretch>
              <a:fillRect/>
            </a:stretch>
          </a:blipFill>
          <a:ln>
            <a:noFill/>
          </a:ln>
        </p:spPr>
        <p:txBody>
          <a:bodyPr/>
          <a:lstStyle/>
          <a:p>
            <a:endParaRPr lang="ja-JP" altLang="en-US"/>
          </a:p>
        </p:txBody>
      </p:sp>
      <p:sp>
        <p:nvSpPr>
          <p:cNvPr id="143" name="Google Shape;143;p25"/>
          <p:cNvSpPr/>
          <p:nvPr/>
        </p:nvSpPr>
        <p:spPr>
          <a:xfrm rot="1124838">
            <a:off x="7880142" y="2470232"/>
            <a:ext cx="465473" cy="402053"/>
          </a:xfrm>
          <a:custGeom>
            <a:avLst/>
            <a:gdLst/>
            <a:ahLst/>
            <a:cxnLst/>
            <a:rect l="l" t="t" r="r" b="b"/>
            <a:pathLst>
              <a:path w="930947" h="804105" extrusionOk="0">
                <a:moveTo>
                  <a:pt x="0" y="0"/>
                </a:moveTo>
                <a:lnTo>
                  <a:pt x="930947" y="0"/>
                </a:lnTo>
                <a:lnTo>
                  <a:pt x="930947" y="804105"/>
                </a:lnTo>
                <a:lnTo>
                  <a:pt x="0" y="804105"/>
                </a:lnTo>
                <a:lnTo>
                  <a:pt x="0" y="0"/>
                </a:lnTo>
                <a:close/>
              </a:path>
            </a:pathLst>
          </a:custGeom>
          <a:blipFill rotWithShape="1">
            <a:blip r:embed="rId7">
              <a:alphaModFix/>
            </a:blip>
            <a:stretch>
              <a:fillRect/>
            </a:stretch>
          </a:blipFill>
          <a:ln>
            <a:noFill/>
          </a:ln>
        </p:spPr>
        <p:txBody>
          <a:bodyPr/>
          <a:lstStyle/>
          <a:p>
            <a:endParaRPr lang="ja-JP" altLang="en-US"/>
          </a:p>
        </p:txBody>
      </p:sp>
      <p:pic>
        <p:nvPicPr>
          <p:cNvPr id="144" name="Google Shape;144;p25"/>
          <p:cNvPicPr preferRelativeResize="0"/>
          <p:nvPr/>
        </p:nvPicPr>
        <p:blipFill>
          <a:blip r:embed="rId8">
            <a:alphaModFix/>
          </a:blip>
          <a:stretch>
            <a:fillRect/>
          </a:stretch>
        </p:blipFill>
        <p:spPr>
          <a:xfrm>
            <a:off x="3036350" y="511175"/>
            <a:ext cx="3063500" cy="30394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grpSp>
        <p:nvGrpSpPr>
          <p:cNvPr id="272" name="Google Shape;272;p34"/>
          <p:cNvGrpSpPr/>
          <p:nvPr/>
        </p:nvGrpSpPr>
        <p:grpSpPr>
          <a:xfrm>
            <a:off x="0" y="-112132"/>
            <a:ext cx="9230348" cy="5255632"/>
            <a:chOff x="0" y="-299019"/>
            <a:chExt cx="24614260" cy="14015019"/>
          </a:xfrm>
        </p:grpSpPr>
        <p:grpSp>
          <p:nvGrpSpPr>
            <p:cNvPr id="273" name="Google Shape;273;p34"/>
            <p:cNvGrpSpPr/>
            <p:nvPr/>
          </p:nvGrpSpPr>
          <p:grpSpPr>
            <a:xfrm>
              <a:off x="0" y="-299019"/>
              <a:ext cx="24614260" cy="14015017"/>
              <a:chOff x="0" y="-59066"/>
              <a:chExt cx="4862076" cy="2768399"/>
            </a:xfrm>
          </p:grpSpPr>
          <p:sp>
            <p:nvSpPr>
              <p:cNvPr id="274" name="Google Shape;274;p34"/>
              <p:cNvSpPr/>
              <p:nvPr/>
            </p:nvSpPr>
            <p:spPr>
              <a:xfrm>
                <a:off x="0" y="0"/>
                <a:ext cx="4816592" cy="2709333"/>
              </a:xfrm>
              <a:custGeom>
                <a:avLst/>
                <a:gdLst/>
                <a:ahLst/>
                <a:cxnLst/>
                <a:rect l="l" t="t" r="r" b="b"/>
                <a:pathLst>
                  <a:path w="4816592" h="2709333" extrusionOk="0">
                    <a:moveTo>
                      <a:pt x="0" y="0"/>
                    </a:moveTo>
                    <a:lnTo>
                      <a:pt x="4816592" y="0"/>
                    </a:lnTo>
                    <a:lnTo>
                      <a:pt x="4816592" y="2709333"/>
                    </a:lnTo>
                    <a:lnTo>
                      <a:pt x="0" y="2709333"/>
                    </a:lnTo>
                    <a:close/>
                  </a:path>
                </a:pathLst>
              </a:custGeom>
              <a:solidFill>
                <a:srgbClr val="FFFAF1"/>
              </a:solidFill>
              <a:ln w="285750" cap="sq" cmpd="sng">
                <a:solidFill>
                  <a:srgbClr val="FFC477"/>
                </a:solidFill>
                <a:prstDash val="solid"/>
                <a:miter lim="8000"/>
                <a:headEnd type="none" w="sm" len="sm"/>
                <a:tailEnd type="none" w="sm" len="sm"/>
              </a:ln>
            </p:spPr>
            <p:txBody>
              <a:bodyPr/>
              <a:lstStyle/>
              <a:p>
                <a:endParaRPr lang="ja-JP" altLang="en-US"/>
              </a:p>
            </p:txBody>
          </p:sp>
          <p:sp>
            <p:nvSpPr>
              <p:cNvPr id="275" name="Google Shape;275;p34"/>
              <p:cNvSpPr txBox="1"/>
              <p:nvPr/>
            </p:nvSpPr>
            <p:spPr>
              <a:xfrm>
                <a:off x="45576" y="-59066"/>
                <a:ext cx="4816500" cy="2737800"/>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dirty="0">
                  <a:solidFill>
                    <a:schemeClr val="dk1"/>
                  </a:solidFill>
                  <a:latin typeface="Calibri"/>
                  <a:ea typeface="Calibri"/>
                  <a:cs typeface="Calibri"/>
                  <a:sym typeface="Calibri"/>
                </a:endParaRPr>
              </a:p>
            </p:txBody>
          </p:sp>
        </p:grpSp>
        <p:sp>
          <p:nvSpPr>
            <p:cNvPr id="276" name="Google Shape;276;p34"/>
            <p:cNvSpPr/>
            <p:nvPr/>
          </p:nvSpPr>
          <p:spPr>
            <a:xfrm rot="10800000">
              <a:off x="0" y="0"/>
              <a:ext cx="2996755" cy="2958615"/>
            </a:xfrm>
            <a:custGeom>
              <a:avLst/>
              <a:gdLst/>
              <a:ahLst/>
              <a:cxnLst/>
              <a:rect l="l" t="t" r="r" b="b"/>
              <a:pathLst>
                <a:path w="2996755" h="2958615" extrusionOk="0">
                  <a:moveTo>
                    <a:pt x="0" y="0"/>
                  </a:moveTo>
                  <a:lnTo>
                    <a:pt x="2996755" y="0"/>
                  </a:lnTo>
                  <a:lnTo>
                    <a:pt x="2996755" y="2958615"/>
                  </a:lnTo>
                  <a:lnTo>
                    <a:pt x="0" y="2958615"/>
                  </a:lnTo>
                  <a:lnTo>
                    <a:pt x="0" y="0"/>
                  </a:lnTo>
                  <a:close/>
                </a:path>
              </a:pathLst>
            </a:custGeom>
            <a:blipFill rotWithShape="1">
              <a:blip r:embed="rId3">
                <a:alphaModFix/>
              </a:blip>
              <a:stretch>
                <a:fillRect/>
              </a:stretch>
            </a:blipFill>
            <a:ln>
              <a:noFill/>
            </a:ln>
          </p:spPr>
          <p:txBody>
            <a:bodyPr/>
            <a:lstStyle/>
            <a:p>
              <a:endParaRPr lang="ja-JP" altLang="en-US"/>
            </a:p>
          </p:txBody>
        </p:sp>
        <p:sp>
          <p:nvSpPr>
            <p:cNvPr id="277" name="Google Shape;277;p34"/>
            <p:cNvSpPr/>
            <p:nvPr/>
          </p:nvSpPr>
          <p:spPr>
            <a:xfrm>
              <a:off x="21387245" y="10757385"/>
              <a:ext cx="2996755" cy="2958615"/>
            </a:xfrm>
            <a:custGeom>
              <a:avLst/>
              <a:gdLst/>
              <a:ahLst/>
              <a:cxnLst/>
              <a:rect l="l" t="t" r="r" b="b"/>
              <a:pathLst>
                <a:path w="2996755" h="2958615" extrusionOk="0">
                  <a:moveTo>
                    <a:pt x="0" y="0"/>
                  </a:moveTo>
                  <a:lnTo>
                    <a:pt x="2996755" y="0"/>
                  </a:lnTo>
                  <a:lnTo>
                    <a:pt x="2996755" y="2958615"/>
                  </a:lnTo>
                  <a:lnTo>
                    <a:pt x="0" y="2958615"/>
                  </a:lnTo>
                  <a:lnTo>
                    <a:pt x="0" y="0"/>
                  </a:lnTo>
                  <a:close/>
                </a:path>
              </a:pathLst>
            </a:custGeom>
            <a:blipFill rotWithShape="1">
              <a:blip r:embed="rId3">
                <a:alphaModFix/>
              </a:blip>
              <a:stretch>
                <a:fillRect/>
              </a:stretch>
            </a:blipFill>
            <a:ln>
              <a:noFill/>
            </a:ln>
          </p:spPr>
          <p:txBody>
            <a:bodyPr/>
            <a:lstStyle/>
            <a:p>
              <a:endParaRPr lang="ja-JP" altLang="en-US"/>
            </a:p>
          </p:txBody>
        </p:sp>
      </p:grpSp>
      <p:sp>
        <p:nvSpPr>
          <p:cNvPr id="278" name="Google Shape;278;p34"/>
          <p:cNvSpPr txBox="1"/>
          <p:nvPr/>
        </p:nvSpPr>
        <p:spPr>
          <a:xfrm>
            <a:off x="1241443" y="253831"/>
            <a:ext cx="5597100" cy="603242"/>
          </a:xfrm>
          <a:prstGeom prst="rect">
            <a:avLst/>
          </a:prstGeom>
          <a:noFill/>
          <a:ln>
            <a:noFill/>
          </a:ln>
        </p:spPr>
        <p:txBody>
          <a:bodyPr spcFirstLastPara="1" wrap="square" lIns="0" tIns="0" rIns="0" bIns="0" anchor="t" anchorCtr="0">
            <a:spAutoFit/>
          </a:bodyPr>
          <a:lstStyle/>
          <a:p>
            <a:pPr marL="0" marR="0" lvl="0" indent="0" algn="l" rtl="0">
              <a:lnSpc>
                <a:spcPct val="140008"/>
              </a:lnSpc>
              <a:spcBef>
                <a:spcPts val="0"/>
              </a:spcBef>
              <a:spcAft>
                <a:spcPts val="0"/>
              </a:spcAft>
              <a:buNone/>
            </a:pPr>
            <a:r>
              <a:rPr lang="ja" sz="2800" b="1" dirty="0">
                <a:solidFill>
                  <a:srgbClr val="FF9000"/>
                </a:solidFill>
                <a:latin typeface="Noto Sans JP" panose="020B0600070205080204" charset="-128"/>
                <a:ea typeface="Noto Sans JP" panose="020B0600070205080204" charset="-128"/>
                <a:cs typeface="Calibri"/>
                <a:sym typeface="Calibri"/>
              </a:rPr>
              <a:t>動物検索機能</a:t>
            </a:r>
            <a:endParaRPr sz="1000" b="1" dirty="0">
              <a:latin typeface="Noto Sans JP" panose="020B0600070205080204" charset="-128"/>
              <a:ea typeface="Noto Sans JP" panose="020B0600070205080204" charset="-128"/>
            </a:endParaRPr>
          </a:p>
        </p:txBody>
      </p:sp>
      <p:grpSp>
        <p:nvGrpSpPr>
          <p:cNvPr id="279" name="Google Shape;279;p34"/>
          <p:cNvGrpSpPr/>
          <p:nvPr/>
        </p:nvGrpSpPr>
        <p:grpSpPr>
          <a:xfrm>
            <a:off x="80700" y="52909"/>
            <a:ext cx="1039490" cy="1039490"/>
            <a:chOff x="0" y="0"/>
            <a:chExt cx="812800" cy="812800"/>
          </a:xfrm>
        </p:grpSpPr>
        <p:sp>
          <p:nvSpPr>
            <p:cNvPr id="280" name="Google Shape;280;p34"/>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95250" cap="sq" cmpd="sng">
              <a:solidFill>
                <a:srgbClr val="FFC477"/>
              </a:solidFill>
              <a:prstDash val="solid"/>
              <a:miter lim="8000"/>
              <a:headEnd type="none" w="sm" len="sm"/>
              <a:tailEnd type="none" w="sm" len="sm"/>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281" name="Google Shape;281;p34"/>
            <p:cNvSpPr txBox="1"/>
            <p:nvPr/>
          </p:nvSpPr>
          <p:spPr>
            <a:xfrm>
              <a:off x="76200" y="28575"/>
              <a:ext cx="660300" cy="708000"/>
            </a:xfrm>
            <a:prstGeom prst="rect">
              <a:avLst/>
            </a:prstGeom>
            <a:noFill/>
            <a:ln>
              <a:noFill/>
            </a:ln>
          </p:spPr>
          <p:txBody>
            <a:bodyPr spcFirstLastPara="1" wrap="square" lIns="25400" tIns="25400" rIns="25400" bIns="25400" anchor="ctr" anchorCtr="0">
              <a:noAutofit/>
            </a:bodyPr>
            <a:lstStyle/>
            <a:p>
              <a:pPr marL="0" marR="0" lvl="0" indent="0" algn="ctr" rtl="0">
                <a:lnSpc>
                  <a:spcPct val="2022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282" name="Google Shape;282;p34"/>
          <p:cNvSpPr/>
          <p:nvPr/>
        </p:nvSpPr>
        <p:spPr>
          <a:xfrm>
            <a:off x="252164" y="253831"/>
            <a:ext cx="696533" cy="637618"/>
          </a:xfrm>
          <a:custGeom>
            <a:avLst/>
            <a:gdLst/>
            <a:ahLst/>
            <a:cxnLst/>
            <a:rect l="l" t="t" r="r" b="b"/>
            <a:pathLst>
              <a:path w="1393066" h="1275236" extrusionOk="0">
                <a:moveTo>
                  <a:pt x="0" y="0"/>
                </a:moveTo>
                <a:lnTo>
                  <a:pt x="1393066" y="0"/>
                </a:lnTo>
                <a:lnTo>
                  <a:pt x="1393066" y="1275236"/>
                </a:lnTo>
                <a:lnTo>
                  <a:pt x="0" y="1275236"/>
                </a:lnTo>
                <a:lnTo>
                  <a:pt x="0" y="0"/>
                </a:lnTo>
                <a:close/>
              </a:path>
            </a:pathLst>
          </a:custGeom>
          <a:blipFill rotWithShape="1">
            <a:blip r:embed="rId4">
              <a:alphaModFix/>
            </a:blip>
            <a:stretch>
              <a:fillRect/>
            </a:stretch>
          </a:blipFill>
          <a:ln>
            <a:noFill/>
          </a:ln>
        </p:spPr>
        <p:txBody>
          <a:bodyPr/>
          <a:lstStyle/>
          <a:p>
            <a:endParaRPr lang="ja-JP" altLang="en-US"/>
          </a:p>
        </p:txBody>
      </p:sp>
      <p:sp>
        <p:nvSpPr>
          <p:cNvPr id="2" name="吹き出し: 角を丸めた四角形 1">
            <a:extLst>
              <a:ext uri="{FF2B5EF4-FFF2-40B4-BE49-F238E27FC236}">
                <a16:creationId xmlns:a16="http://schemas.microsoft.com/office/drawing/2014/main" id="{965E7F65-B668-D27C-D0B1-31361B065316}"/>
              </a:ext>
            </a:extLst>
          </p:cNvPr>
          <p:cNvSpPr/>
          <p:nvPr/>
        </p:nvSpPr>
        <p:spPr>
          <a:xfrm>
            <a:off x="1370537" y="1145275"/>
            <a:ext cx="2669456" cy="415500"/>
          </a:xfrm>
          <a:prstGeom prst="wedgeRoundRectCallout">
            <a:avLst>
              <a:gd name="adj1" fmla="val 52632"/>
              <a:gd name="adj2" fmla="val 112271"/>
              <a:gd name="adj3" fmla="val 16667"/>
            </a:avLst>
          </a:prstGeom>
          <a:noFill/>
          <a:ln>
            <a:solidFill>
              <a:schemeClr val="bg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latin typeface="Noto Sans JP" panose="020B0600070205080204" charset="-128"/>
                <a:ea typeface="Noto Sans JP" panose="020B0600070205080204" charset="-128"/>
              </a:rPr>
              <a:t>一致した動物を表示</a:t>
            </a:r>
          </a:p>
        </p:txBody>
      </p:sp>
      <p:pic>
        <p:nvPicPr>
          <p:cNvPr id="1026" name="Picture 2">
            <a:extLst>
              <a:ext uri="{FF2B5EF4-FFF2-40B4-BE49-F238E27FC236}">
                <a16:creationId xmlns:a16="http://schemas.microsoft.com/office/drawing/2014/main" id="{10A3D0A2-47D8-9EA6-B4A8-4E5F7A33C6F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61361" y="1848977"/>
            <a:ext cx="6858855" cy="258920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35"/>
          <p:cNvSpPr/>
          <p:nvPr/>
        </p:nvSpPr>
        <p:spPr>
          <a:xfrm rot="10800000">
            <a:off x="0" y="0"/>
            <a:ext cx="1123783" cy="1109481"/>
          </a:xfrm>
          <a:custGeom>
            <a:avLst/>
            <a:gdLst/>
            <a:ahLst/>
            <a:cxnLst/>
            <a:rect l="l" t="t" r="r" b="b"/>
            <a:pathLst>
              <a:path w="2247566" h="2218961" extrusionOk="0">
                <a:moveTo>
                  <a:pt x="0" y="0"/>
                </a:moveTo>
                <a:lnTo>
                  <a:pt x="2247566" y="0"/>
                </a:lnTo>
                <a:lnTo>
                  <a:pt x="2247566" y="2218961"/>
                </a:lnTo>
                <a:lnTo>
                  <a:pt x="0" y="2218961"/>
                </a:lnTo>
                <a:lnTo>
                  <a:pt x="0" y="0"/>
                </a:lnTo>
                <a:close/>
              </a:path>
            </a:pathLst>
          </a:custGeom>
          <a:blipFill rotWithShape="1">
            <a:blip r:embed="rId3">
              <a:alphaModFix/>
            </a:blip>
            <a:stretch>
              <a:fillRect/>
            </a:stretch>
          </a:blipFill>
          <a:ln>
            <a:noFill/>
          </a:ln>
        </p:spPr>
        <p:txBody>
          <a:bodyPr/>
          <a:lstStyle/>
          <a:p>
            <a:endParaRPr lang="ja-JP" altLang="en-US"/>
          </a:p>
        </p:txBody>
      </p:sp>
      <p:sp>
        <p:nvSpPr>
          <p:cNvPr id="290" name="Google Shape;290;p35"/>
          <p:cNvSpPr/>
          <p:nvPr/>
        </p:nvSpPr>
        <p:spPr>
          <a:xfrm>
            <a:off x="8020217" y="4034020"/>
            <a:ext cx="1123783" cy="1109481"/>
          </a:xfrm>
          <a:custGeom>
            <a:avLst/>
            <a:gdLst/>
            <a:ahLst/>
            <a:cxnLst/>
            <a:rect l="l" t="t" r="r" b="b"/>
            <a:pathLst>
              <a:path w="2247566" h="2218961" extrusionOk="0">
                <a:moveTo>
                  <a:pt x="0" y="0"/>
                </a:moveTo>
                <a:lnTo>
                  <a:pt x="2247566" y="0"/>
                </a:lnTo>
                <a:lnTo>
                  <a:pt x="2247566" y="2218961"/>
                </a:lnTo>
                <a:lnTo>
                  <a:pt x="0" y="2218961"/>
                </a:lnTo>
                <a:lnTo>
                  <a:pt x="0" y="0"/>
                </a:lnTo>
                <a:close/>
              </a:path>
            </a:pathLst>
          </a:custGeom>
          <a:blipFill rotWithShape="1">
            <a:blip r:embed="rId3">
              <a:alphaModFix/>
            </a:blip>
            <a:stretch>
              <a:fillRect/>
            </a:stretch>
          </a:blipFill>
          <a:ln>
            <a:noFill/>
          </a:ln>
        </p:spPr>
        <p:txBody>
          <a:bodyPr/>
          <a:lstStyle/>
          <a:p>
            <a:endParaRPr lang="ja-JP" altLang="en-US"/>
          </a:p>
        </p:txBody>
      </p:sp>
      <p:grpSp>
        <p:nvGrpSpPr>
          <p:cNvPr id="291" name="Google Shape;291;p35"/>
          <p:cNvGrpSpPr/>
          <p:nvPr/>
        </p:nvGrpSpPr>
        <p:grpSpPr>
          <a:xfrm>
            <a:off x="-80340" y="-27073"/>
            <a:ext cx="9143818" cy="5197645"/>
            <a:chOff x="0" y="-28575"/>
            <a:chExt cx="4816592" cy="2737908"/>
          </a:xfrm>
        </p:grpSpPr>
        <p:sp>
          <p:nvSpPr>
            <p:cNvPr id="292" name="Google Shape;292;p35"/>
            <p:cNvSpPr/>
            <p:nvPr/>
          </p:nvSpPr>
          <p:spPr>
            <a:xfrm>
              <a:off x="0" y="0"/>
              <a:ext cx="4816592" cy="2709333"/>
            </a:xfrm>
            <a:custGeom>
              <a:avLst/>
              <a:gdLst/>
              <a:ahLst/>
              <a:cxnLst/>
              <a:rect l="l" t="t" r="r" b="b"/>
              <a:pathLst>
                <a:path w="4816592" h="2709333" extrusionOk="0">
                  <a:moveTo>
                    <a:pt x="0" y="0"/>
                  </a:moveTo>
                  <a:lnTo>
                    <a:pt x="4816592" y="0"/>
                  </a:lnTo>
                  <a:lnTo>
                    <a:pt x="4816592" y="2709333"/>
                  </a:lnTo>
                  <a:lnTo>
                    <a:pt x="0" y="2709333"/>
                  </a:lnTo>
                  <a:close/>
                </a:path>
              </a:pathLst>
            </a:custGeom>
            <a:solidFill>
              <a:srgbClr val="FFFAF1"/>
            </a:solidFill>
            <a:ln w="285750" cap="sq" cmpd="sng">
              <a:solidFill>
                <a:srgbClr val="FFC477"/>
              </a:solidFill>
              <a:prstDash val="solid"/>
              <a:miter lim="8000"/>
              <a:headEnd type="none" w="sm" len="sm"/>
              <a:tailEnd type="none" w="sm" len="sm"/>
            </a:ln>
          </p:spPr>
          <p:txBody>
            <a:bodyPr/>
            <a:lstStyle/>
            <a:p>
              <a:endParaRPr lang="ja-JP" altLang="en-US"/>
            </a:p>
          </p:txBody>
        </p:sp>
        <p:sp>
          <p:nvSpPr>
            <p:cNvPr id="293" name="Google Shape;293;p35"/>
            <p:cNvSpPr txBox="1"/>
            <p:nvPr/>
          </p:nvSpPr>
          <p:spPr>
            <a:xfrm>
              <a:off x="0" y="-28575"/>
              <a:ext cx="4816500" cy="2737800"/>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294" name="Google Shape;294;p35"/>
          <p:cNvGrpSpPr/>
          <p:nvPr/>
        </p:nvGrpSpPr>
        <p:grpSpPr>
          <a:xfrm>
            <a:off x="5989686" y="4370062"/>
            <a:ext cx="3073884" cy="437403"/>
            <a:chOff x="0" y="-47625"/>
            <a:chExt cx="1619197" cy="230406"/>
          </a:xfrm>
        </p:grpSpPr>
        <p:sp>
          <p:nvSpPr>
            <p:cNvPr id="295" name="Google Shape;295;p35"/>
            <p:cNvSpPr/>
            <p:nvPr/>
          </p:nvSpPr>
          <p:spPr>
            <a:xfrm>
              <a:off x="0" y="0"/>
              <a:ext cx="1619197" cy="182781"/>
            </a:xfrm>
            <a:custGeom>
              <a:avLst/>
              <a:gdLst/>
              <a:ahLst/>
              <a:cxnLst/>
              <a:rect l="l" t="t" r="r" b="b"/>
              <a:pathLst>
                <a:path w="1619197" h="182781" extrusionOk="0">
                  <a:moveTo>
                    <a:pt x="91390" y="0"/>
                  </a:moveTo>
                  <a:lnTo>
                    <a:pt x="1527807" y="0"/>
                  </a:lnTo>
                  <a:cubicBezTo>
                    <a:pt x="1552045" y="0"/>
                    <a:pt x="1575291" y="9629"/>
                    <a:pt x="1592430" y="26768"/>
                  </a:cubicBezTo>
                  <a:cubicBezTo>
                    <a:pt x="1609569" y="43907"/>
                    <a:pt x="1619197" y="67152"/>
                    <a:pt x="1619197" y="91390"/>
                  </a:cubicBezTo>
                  <a:lnTo>
                    <a:pt x="1619197" y="91390"/>
                  </a:lnTo>
                  <a:cubicBezTo>
                    <a:pt x="1619197" y="141864"/>
                    <a:pt x="1578281" y="182781"/>
                    <a:pt x="1527807" y="182781"/>
                  </a:cubicBezTo>
                  <a:lnTo>
                    <a:pt x="91390" y="182781"/>
                  </a:lnTo>
                  <a:cubicBezTo>
                    <a:pt x="40917" y="182781"/>
                    <a:pt x="0" y="141864"/>
                    <a:pt x="0" y="91390"/>
                  </a:cubicBezTo>
                  <a:lnTo>
                    <a:pt x="0" y="91390"/>
                  </a:lnTo>
                  <a:cubicBezTo>
                    <a:pt x="0" y="40917"/>
                    <a:pt x="40917" y="0"/>
                    <a:pt x="91390" y="0"/>
                  </a:cubicBezTo>
                  <a:close/>
                </a:path>
              </a:pathLst>
            </a:custGeom>
            <a:solidFill>
              <a:srgbClr val="FFFAF1"/>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296" name="Google Shape;296;p35"/>
            <p:cNvSpPr txBox="1"/>
            <p:nvPr/>
          </p:nvSpPr>
          <p:spPr>
            <a:xfrm>
              <a:off x="0" y="-47625"/>
              <a:ext cx="1619100" cy="230400"/>
            </a:xfrm>
            <a:prstGeom prst="rect">
              <a:avLst/>
            </a:prstGeom>
            <a:noFill/>
            <a:ln>
              <a:noFill/>
            </a:ln>
          </p:spPr>
          <p:txBody>
            <a:bodyPr spcFirstLastPara="1" wrap="square" lIns="25400" tIns="25400" rIns="25400" bIns="25400" anchor="ctr" anchorCtr="0">
              <a:noAutofit/>
            </a:bodyPr>
            <a:lstStyle/>
            <a:p>
              <a:pPr marL="0" marR="0" lvl="0" indent="0" algn="ctr" rtl="0">
                <a:lnSpc>
                  <a:spcPct val="2022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pic>
        <p:nvPicPr>
          <p:cNvPr id="300" name="Google Shape;300;p35"/>
          <p:cNvPicPr preferRelativeResize="0"/>
          <p:nvPr/>
        </p:nvPicPr>
        <p:blipFill>
          <a:blip r:embed="rId4">
            <a:alphaModFix/>
          </a:blip>
          <a:stretch>
            <a:fillRect/>
          </a:stretch>
        </p:blipFill>
        <p:spPr>
          <a:xfrm>
            <a:off x="7215450" y="3210524"/>
            <a:ext cx="1476475" cy="1499101"/>
          </a:xfrm>
          <a:prstGeom prst="rect">
            <a:avLst/>
          </a:prstGeom>
          <a:noFill/>
          <a:ln>
            <a:noFill/>
          </a:ln>
        </p:spPr>
      </p:pic>
      <p:pic>
        <p:nvPicPr>
          <p:cNvPr id="301" name="Google Shape;301;p35"/>
          <p:cNvPicPr preferRelativeResize="0"/>
          <p:nvPr/>
        </p:nvPicPr>
        <p:blipFill>
          <a:blip r:embed="rId5">
            <a:alphaModFix/>
          </a:blip>
          <a:stretch>
            <a:fillRect/>
          </a:stretch>
        </p:blipFill>
        <p:spPr>
          <a:xfrm flipH="1">
            <a:off x="362668" y="399651"/>
            <a:ext cx="1123784" cy="1178198"/>
          </a:xfrm>
          <a:prstGeom prst="rect">
            <a:avLst/>
          </a:prstGeom>
          <a:noFill/>
          <a:ln>
            <a:noFill/>
          </a:ln>
        </p:spPr>
      </p:pic>
      <p:sp>
        <p:nvSpPr>
          <p:cNvPr id="302" name="Google Shape;302;p35"/>
          <p:cNvSpPr txBox="1"/>
          <p:nvPr/>
        </p:nvSpPr>
        <p:spPr>
          <a:xfrm>
            <a:off x="6179686" y="4628437"/>
            <a:ext cx="26937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ja" sz="1300" b="1" dirty="0">
                <a:solidFill>
                  <a:srgbClr val="524F4D"/>
                </a:solidFill>
                <a:latin typeface="Noto Sans JP" panose="020B0600070205080204" charset="-128"/>
                <a:ea typeface="Noto Sans JP" panose="020B0600070205080204" charset="-128"/>
                <a:cs typeface="Calibri"/>
                <a:sym typeface="Calibri"/>
              </a:rPr>
              <a:t>株式会社ダチョウの群れ：入谷</a:t>
            </a:r>
            <a:endParaRPr sz="1300" b="1" dirty="0">
              <a:solidFill>
                <a:srgbClr val="524F4D"/>
              </a:solidFill>
              <a:latin typeface="Noto Sans JP" panose="020B0600070205080204" charset="-128"/>
              <a:ea typeface="Noto Sans JP" panose="020B0600070205080204" charset="-128"/>
              <a:cs typeface="Calibri"/>
              <a:sym typeface="Calibri"/>
            </a:endParaRPr>
          </a:p>
        </p:txBody>
      </p:sp>
      <p:sp>
        <p:nvSpPr>
          <p:cNvPr id="303" name="Google Shape;303;p35"/>
          <p:cNvSpPr txBox="1"/>
          <p:nvPr/>
        </p:nvSpPr>
        <p:spPr>
          <a:xfrm>
            <a:off x="220112" y="1534913"/>
            <a:ext cx="1601400" cy="384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ja" sz="1300" b="1" dirty="0">
                <a:solidFill>
                  <a:srgbClr val="524F4D"/>
                </a:solidFill>
                <a:latin typeface="Noto Sans JP" panose="020B0600070205080204" charset="-128"/>
                <a:ea typeface="Noto Sans JP" panose="020B0600070205080204" charset="-128"/>
                <a:cs typeface="Calibri"/>
                <a:sym typeface="Calibri"/>
              </a:rPr>
              <a:t>ゆうかちゃん</a:t>
            </a:r>
            <a:endParaRPr sz="1300" b="1" dirty="0">
              <a:solidFill>
                <a:srgbClr val="524F4D"/>
              </a:solidFill>
              <a:latin typeface="Noto Sans JP" panose="020B0600070205080204" charset="-128"/>
              <a:ea typeface="Noto Sans JP" panose="020B0600070205080204" charset="-128"/>
              <a:cs typeface="Calibri"/>
              <a:sym typeface="Calibri"/>
            </a:endParaRPr>
          </a:p>
        </p:txBody>
      </p:sp>
      <p:sp>
        <p:nvSpPr>
          <p:cNvPr id="2" name="吹き出し: 角を丸めた四角形 1">
            <a:extLst>
              <a:ext uri="{FF2B5EF4-FFF2-40B4-BE49-F238E27FC236}">
                <a16:creationId xmlns:a16="http://schemas.microsoft.com/office/drawing/2014/main" id="{732DFB74-34FD-28E6-2AE5-8FA11F508B33}"/>
              </a:ext>
            </a:extLst>
          </p:cNvPr>
          <p:cNvSpPr/>
          <p:nvPr/>
        </p:nvSpPr>
        <p:spPr>
          <a:xfrm>
            <a:off x="1625135" y="525213"/>
            <a:ext cx="5590315" cy="712762"/>
          </a:xfrm>
          <a:prstGeom prst="wedgeRoundRectCallout">
            <a:avLst>
              <a:gd name="adj1" fmla="val -49477"/>
              <a:gd name="adj2" fmla="val 85556"/>
              <a:gd name="adj3" fmla="val 16667"/>
            </a:avLst>
          </a:prstGeom>
          <a:ln w="28575"/>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b="1" dirty="0">
                <a:latin typeface="Noto Sans JP" panose="020B0600070205080204" charset="-128"/>
                <a:ea typeface="Noto Sans JP" panose="020B0600070205080204" charset="-128"/>
              </a:rPr>
              <a:t>気になる子を見つけたときはどうしたらいいですか？</a:t>
            </a:r>
          </a:p>
        </p:txBody>
      </p:sp>
      <p:sp>
        <p:nvSpPr>
          <p:cNvPr id="3" name="吹き出し: 角を丸めた四角形 2">
            <a:extLst>
              <a:ext uri="{FF2B5EF4-FFF2-40B4-BE49-F238E27FC236}">
                <a16:creationId xmlns:a16="http://schemas.microsoft.com/office/drawing/2014/main" id="{C20BC865-20C3-CE66-3FD4-A1885C212B90}"/>
              </a:ext>
            </a:extLst>
          </p:cNvPr>
          <p:cNvSpPr/>
          <p:nvPr/>
        </p:nvSpPr>
        <p:spPr>
          <a:xfrm>
            <a:off x="1625134" y="2017759"/>
            <a:ext cx="5590315" cy="1862900"/>
          </a:xfrm>
          <a:prstGeom prst="wedgeRoundRectCallout">
            <a:avLst>
              <a:gd name="adj1" fmla="val 47201"/>
              <a:gd name="adj2" fmla="val 70392"/>
              <a:gd name="adj3" fmla="val 16667"/>
            </a:avLst>
          </a:prstGeom>
          <a:ln w="28575"/>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2800" b="1" dirty="0">
                <a:latin typeface="Noto Sans JP" panose="020B0600070205080204" charset="-128"/>
                <a:ea typeface="Noto Sans JP" panose="020B0600070205080204" charset="-128"/>
              </a:rPr>
              <a:t>団体宛に「予約」ができます！</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300"/>
                                        </p:tgtEl>
                                        <p:attrNameLst>
                                          <p:attrName>style.visibility</p:attrName>
                                        </p:attrNameLst>
                                      </p:cBhvr>
                                      <p:to>
                                        <p:strVal val="visible"/>
                                      </p:to>
                                    </p:set>
                                    <p:anim calcmode="lin" valueType="num">
                                      <p:cBhvr additive="base">
                                        <p:cTn id="7" dur="1000"/>
                                        <p:tgtEl>
                                          <p:spTgt spid="300"/>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3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grpSp>
        <p:nvGrpSpPr>
          <p:cNvPr id="308" name="Google Shape;308;p36"/>
          <p:cNvGrpSpPr/>
          <p:nvPr/>
        </p:nvGrpSpPr>
        <p:grpSpPr>
          <a:xfrm>
            <a:off x="-1" y="0"/>
            <a:ext cx="9144000" cy="5197748"/>
            <a:chOff x="0" y="-144661"/>
            <a:chExt cx="24384000" cy="13860661"/>
          </a:xfrm>
        </p:grpSpPr>
        <p:grpSp>
          <p:nvGrpSpPr>
            <p:cNvPr id="309" name="Google Shape;309;p36"/>
            <p:cNvGrpSpPr/>
            <p:nvPr/>
          </p:nvGrpSpPr>
          <p:grpSpPr>
            <a:xfrm>
              <a:off x="0" y="-144661"/>
              <a:ext cx="24383997" cy="13860659"/>
              <a:chOff x="0" y="-28575"/>
              <a:chExt cx="4816592" cy="2737908"/>
            </a:xfrm>
          </p:grpSpPr>
          <p:sp>
            <p:nvSpPr>
              <p:cNvPr id="310" name="Google Shape;310;p36"/>
              <p:cNvSpPr/>
              <p:nvPr/>
            </p:nvSpPr>
            <p:spPr>
              <a:xfrm>
                <a:off x="0" y="0"/>
                <a:ext cx="4816592" cy="2709333"/>
              </a:xfrm>
              <a:custGeom>
                <a:avLst/>
                <a:gdLst/>
                <a:ahLst/>
                <a:cxnLst/>
                <a:rect l="l" t="t" r="r" b="b"/>
                <a:pathLst>
                  <a:path w="4816592" h="2709333" extrusionOk="0">
                    <a:moveTo>
                      <a:pt x="0" y="0"/>
                    </a:moveTo>
                    <a:lnTo>
                      <a:pt x="4816592" y="0"/>
                    </a:lnTo>
                    <a:lnTo>
                      <a:pt x="4816592" y="2709333"/>
                    </a:lnTo>
                    <a:lnTo>
                      <a:pt x="0" y="2709333"/>
                    </a:lnTo>
                    <a:close/>
                  </a:path>
                </a:pathLst>
              </a:custGeom>
              <a:solidFill>
                <a:srgbClr val="FFFAF1"/>
              </a:solidFill>
              <a:ln w="285750" cap="sq" cmpd="sng">
                <a:solidFill>
                  <a:srgbClr val="FFC477"/>
                </a:solidFill>
                <a:prstDash val="solid"/>
                <a:miter lim="8000"/>
                <a:headEnd type="none" w="sm" len="sm"/>
                <a:tailEnd type="none" w="sm" len="sm"/>
              </a:ln>
            </p:spPr>
            <p:txBody>
              <a:bodyPr/>
              <a:lstStyle/>
              <a:p>
                <a:endParaRPr lang="ja-JP" altLang="en-US"/>
              </a:p>
            </p:txBody>
          </p:sp>
          <p:sp>
            <p:nvSpPr>
              <p:cNvPr id="311" name="Google Shape;311;p36"/>
              <p:cNvSpPr txBox="1"/>
              <p:nvPr/>
            </p:nvSpPr>
            <p:spPr>
              <a:xfrm>
                <a:off x="0" y="-28575"/>
                <a:ext cx="4816500" cy="2737800"/>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dirty="0">
                  <a:solidFill>
                    <a:schemeClr val="dk1"/>
                  </a:solidFill>
                  <a:latin typeface="Calibri"/>
                  <a:ea typeface="Calibri"/>
                  <a:cs typeface="Calibri"/>
                  <a:sym typeface="Calibri"/>
                </a:endParaRPr>
              </a:p>
            </p:txBody>
          </p:sp>
        </p:grpSp>
        <p:sp>
          <p:nvSpPr>
            <p:cNvPr id="312" name="Google Shape;312;p36"/>
            <p:cNvSpPr/>
            <p:nvPr/>
          </p:nvSpPr>
          <p:spPr>
            <a:xfrm rot="10800000">
              <a:off x="0" y="0"/>
              <a:ext cx="2996755" cy="2958615"/>
            </a:xfrm>
            <a:custGeom>
              <a:avLst/>
              <a:gdLst/>
              <a:ahLst/>
              <a:cxnLst/>
              <a:rect l="l" t="t" r="r" b="b"/>
              <a:pathLst>
                <a:path w="2996755" h="2958615" extrusionOk="0">
                  <a:moveTo>
                    <a:pt x="0" y="0"/>
                  </a:moveTo>
                  <a:lnTo>
                    <a:pt x="2996755" y="0"/>
                  </a:lnTo>
                  <a:lnTo>
                    <a:pt x="2996755" y="2958615"/>
                  </a:lnTo>
                  <a:lnTo>
                    <a:pt x="0" y="2958615"/>
                  </a:lnTo>
                  <a:lnTo>
                    <a:pt x="0" y="0"/>
                  </a:lnTo>
                  <a:close/>
                </a:path>
              </a:pathLst>
            </a:custGeom>
            <a:blipFill rotWithShape="1">
              <a:blip r:embed="rId3">
                <a:alphaModFix/>
              </a:blip>
              <a:stretch>
                <a:fillRect/>
              </a:stretch>
            </a:blipFill>
            <a:ln>
              <a:noFill/>
            </a:ln>
          </p:spPr>
          <p:txBody>
            <a:bodyPr/>
            <a:lstStyle/>
            <a:p>
              <a:endParaRPr lang="ja-JP" altLang="en-US"/>
            </a:p>
          </p:txBody>
        </p:sp>
        <p:sp>
          <p:nvSpPr>
            <p:cNvPr id="313" name="Google Shape;313;p36"/>
            <p:cNvSpPr/>
            <p:nvPr/>
          </p:nvSpPr>
          <p:spPr>
            <a:xfrm>
              <a:off x="21387245" y="10757385"/>
              <a:ext cx="2996755" cy="2958615"/>
            </a:xfrm>
            <a:custGeom>
              <a:avLst/>
              <a:gdLst/>
              <a:ahLst/>
              <a:cxnLst/>
              <a:rect l="l" t="t" r="r" b="b"/>
              <a:pathLst>
                <a:path w="2996755" h="2958615" extrusionOk="0">
                  <a:moveTo>
                    <a:pt x="0" y="0"/>
                  </a:moveTo>
                  <a:lnTo>
                    <a:pt x="2996755" y="0"/>
                  </a:lnTo>
                  <a:lnTo>
                    <a:pt x="2996755" y="2958615"/>
                  </a:lnTo>
                  <a:lnTo>
                    <a:pt x="0" y="2958615"/>
                  </a:lnTo>
                  <a:lnTo>
                    <a:pt x="0" y="0"/>
                  </a:lnTo>
                  <a:close/>
                </a:path>
              </a:pathLst>
            </a:custGeom>
            <a:blipFill rotWithShape="1">
              <a:blip r:embed="rId3">
                <a:alphaModFix/>
              </a:blip>
              <a:stretch>
                <a:fillRect/>
              </a:stretch>
            </a:blipFill>
            <a:ln>
              <a:noFill/>
            </a:ln>
          </p:spPr>
          <p:txBody>
            <a:bodyPr/>
            <a:lstStyle/>
            <a:p>
              <a:endParaRPr lang="ja-JP" altLang="en-US"/>
            </a:p>
          </p:txBody>
        </p:sp>
      </p:grpSp>
      <p:sp>
        <p:nvSpPr>
          <p:cNvPr id="314" name="Google Shape;314;p36"/>
          <p:cNvSpPr txBox="1"/>
          <p:nvPr/>
        </p:nvSpPr>
        <p:spPr>
          <a:xfrm>
            <a:off x="1271164" y="281568"/>
            <a:ext cx="1941000" cy="603242"/>
          </a:xfrm>
          <a:prstGeom prst="rect">
            <a:avLst/>
          </a:prstGeom>
          <a:noFill/>
          <a:ln>
            <a:noFill/>
          </a:ln>
        </p:spPr>
        <p:txBody>
          <a:bodyPr spcFirstLastPara="1" wrap="square" lIns="0" tIns="0" rIns="0" bIns="0" anchor="t" anchorCtr="0">
            <a:spAutoFit/>
          </a:bodyPr>
          <a:lstStyle/>
          <a:p>
            <a:pPr marL="0" marR="0" lvl="0" indent="0" algn="l" rtl="0">
              <a:lnSpc>
                <a:spcPct val="140008"/>
              </a:lnSpc>
              <a:spcBef>
                <a:spcPts val="0"/>
              </a:spcBef>
              <a:spcAft>
                <a:spcPts val="0"/>
              </a:spcAft>
              <a:buNone/>
            </a:pPr>
            <a:r>
              <a:rPr lang="ja" sz="2800" b="1" dirty="0">
                <a:solidFill>
                  <a:srgbClr val="FF9000"/>
                </a:solidFill>
                <a:latin typeface="Noto Sans JP" panose="020B0600070205080204" charset="-128"/>
                <a:ea typeface="Noto Sans JP" panose="020B0600070205080204" charset="-128"/>
                <a:cs typeface="Calibri"/>
                <a:sym typeface="Calibri"/>
              </a:rPr>
              <a:t>予約機能</a:t>
            </a:r>
            <a:endParaRPr sz="1000" b="1" dirty="0">
              <a:latin typeface="Noto Sans JP" panose="020B0600070205080204" charset="-128"/>
              <a:ea typeface="Noto Sans JP" panose="020B0600070205080204" charset="-128"/>
            </a:endParaRPr>
          </a:p>
        </p:txBody>
      </p:sp>
      <p:grpSp>
        <p:nvGrpSpPr>
          <p:cNvPr id="315" name="Google Shape;315;p36"/>
          <p:cNvGrpSpPr/>
          <p:nvPr/>
        </p:nvGrpSpPr>
        <p:grpSpPr>
          <a:xfrm>
            <a:off x="80701" y="52909"/>
            <a:ext cx="1039490" cy="1039490"/>
            <a:chOff x="0" y="0"/>
            <a:chExt cx="812800" cy="812800"/>
          </a:xfrm>
        </p:grpSpPr>
        <p:sp>
          <p:nvSpPr>
            <p:cNvPr id="316" name="Google Shape;316;p36"/>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95250" cap="sq" cmpd="sng">
              <a:solidFill>
                <a:srgbClr val="FFC477"/>
              </a:solidFill>
              <a:prstDash val="solid"/>
              <a:miter lim="8000"/>
              <a:headEnd type="none" w="sm" len="sm"/>
              <a:tailEnd type="none" w="sm" len="sm"/>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317" name="Google Shape;317;p36"/>
            <p:cNvSpPr txBox="1"/>
            <p:nvPr/>
          </p:nvSpPr>
          <p:spPr>
            <a:xfrm>
              <a:off x="76200" y="28575"/>
              <a:ext cx="660300" cy="708000"/>
            </a:xfrm>
            <a:prstGeom prst="rect">
              <a:avLst/>
            </a:prstGeom>
            <a:noFill/>
            <a:ln>
              <a:noFill/>
            </a:ln>
          </p:spPr>
          <p:txBody>
            <a:bodyPr spcFirstLastPara="1" wrap="square" lIns="25400" tIns="25400" rIns="25400" bIns="25400" anchor="ctr" anchorCtr="0">
              <a:noAutofit/>
            </a:bodyPr>
            <a:lstStyle/>
            <a:p>
              <a:pPr marL="0" marR="0" lvl="0" indent="0" algn="ctr" rtl="0">
                <a:lnSpc>
                  <a:spcPct val="2022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318" name="Google Shape;318;p36"/>
          <p:cNvSpPr/>
          <p:nvPr/>
        </p:nvSpPr>
        <p:spPr>
          <a:xfrm>
            <a:off x="252164" y="253831"/>
            <a:ext cx="696533" cy="637618"/>
          </a:xfrm>
          <a:custGeom>
            <a:avLst/>
            <a:gdLst/>
            <a:ahLst/>
            <a:cxnLst/>
            <a:rect l="l" t="t" r="r" b="b"/>
            <a:pathLst>
              <a:path w="1393066" h="1275236" extrusionOk="0">
                <a:moveTo>
                  <a:pt x="0" y="0"/>
                </a:moveTo>
                <a:lnTo>
                  <a:pt x="1393066" y="0"/>
                </a:lnTo>
                <a:lnTo>
                  <a:pt x="1393066" y="1275236"/>
                </a:lnTo>
                <a:lnTo>
                  <a:pt x="0" y="1275236"/>
                </a:lnTo>
                <a:lnTo>
                  <a:pt x="0" y="0"/>
                </a:lnTo>
                <a:close/>
              </a:path>
            </a:pathLst>
          </a:custGeom>
          <a:blipFill rotWithShape="1">
            <a:blip r:embed="rId4">
              <a:alphaModFix/>
            </a:blip>
            <a:stretch>
              <a:fillRect/>
            </a:stretch>
          </a:blipFill>
          <a:ln>
            <a:noFill/>
          </a:ln>
        </p:spPr>
        <p:txBody>
          <a:bodyPr/>
          <a:lstStyle/>
          <a:p>
            <a:endParaRPr lang="ja-JP" altLang="en-US"/>
          </a:p>
        </p:txBody>
      </p:sp>
      <p:pic>
        <p:nvPicPr>
          <p:cNvPr id="6" name="図 5" descr="グラフィカル ユーザー インターフェイス, テキスト&#10;&#10;自動的に生成された説明">
            <a:extLst>
              <a:ext uri="{FF2B5EF4-FFF2-40B4-BE49-F238E27FC236}">
                <a16:creationId xmlns:a16="http://schemas.microsoft.com/office/drawing/2014/main" id="{F57788EF-D654-9F43-2111-FC3D95CC6AE5}"/>
              </a:ext>
            </a:extLst>
          </p:cNvPr>
          <p:cNvPicPr>
            <a:picLocks noChangeAspect="1"/>
          </p:cNvPicPr>
          <p:nvPr/>
        </p:nvPicPr>
        <p:blipFill>
          <a:blip r:embed="rId5"/>
          <a:stretch>
            <a:fillRect/>
          </a:stretch>
        </p:blipFill>
        <p:spPr>
          <a:xfrm>
            <a:off x="2182985" y="863425"/>
            <a:ext cx="4641803" cy="3525143"/>
          </a:xfrm>
          <a:prstGeom prst="rect">
            <a:avLst/>
          </a:prstGeom>
        </p:spPr>
      </p:pic>
      <p:sp>
        <p:nvSpPr>
          <p:cNvPr id="2" name="吹き出し: 角を丸めた四角形 1">
            <a:extLst>
              <a:ext uri="{FF2B5EF4-FFF2-40B4-BE49-F238E27FC236}">
                <a16:creationId xmlns:a16="http://schemas.microsoft.com/office/drawing/2014/main" id="{CCC5FF36-F526-CB8B-01AA-6269A203235B}"/>
              </a:ext>
            </a:extLst>
          </p:cNvPr>
          <p:cNvSpPr/>
          <p:nvPr/>
        </p:nvSpPr>
        <p:spPr>
          <a:xfrm>
            <a:off x="5489502" y="390061"/>
            <a:ext cx="3092605" cy="588690"/>
          </a:xfrm>
          <a:prstGeom prst="wedgeRoundRectCallout">
            <a:avLst>
              <a:gd name="adj1" fmla="val -51936"/>
              <a:gd name="adj2" fmla="val 78343"/>
              <a:gd name="adj3" fmla="val 16667"/>
            </a:avLst>
          </a:prstGeom>
          <a:noFill/>
          <a:ln>
            <a:solidFill>
              <a:schemeClr val="bg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latin typeface="Noto Sans JP" panose="020B0600070205080204" charset="-128"/>
                <a:ea typeface="Noto Sans JP" panose="020B0600070205080204" charset="-128"/>
              </a:rPr>
              <a:t>①登録されている団体の中から</a:t>
            </a:r>
            <a:endParaRPr kumimoji="1" lang="en-US" altLang="ja-JP" dirty="0">
              <a:solidFill>
                <a:schemeClr val="tx1"/>
              </a:solidFill>
              <a:latin typeface="Noto Sans JP" panose="020B0600070205080204" charset="-128"/>
              <a:ea typeface="Noto Sans JP" panose="020B0600070205080204" charset="-128"/>
            </a:endParaRPr>
          </a:p>
          <a:p>
            <a:pPr algn="ctr"/>
            <a:r>
              <a:rPr kumimoji="1" lang="ja-JP" altLang="en-US" dirty="0">
                <a:solidFill>
                  <a:schemeClr val="tx1"/>
                </a:solidFill>
                <a:latin typeface="Noto Sans JP" panose="020B0600070205080204" charset="-128"/>
                <a:ea typeface="Noto Sans JP" panose="020B0600070205080204" charset="-128"/>
              </a:rPr>
              <a:t>送信相手を選択</a:t>
            </a:r>
          </a:p>
        </p:txBody>
      </p:sp>
      <p:sp>
        <p:nvSpPr>
          <p:cNvPr id="3" name="吹き出し: 角を丸めた四角形 2">
            <a:extLst>
              <a:ext uri="{FF2B5EF4-FFF2-40B4-BE49-F238E27FC236}">
                <a16:creationId xmlns:a16="http://schemas.microsoft.com/office/drawing/2014/main" id="{0FEA4BF8-B10B-6207-8864-335A036CBB17}"/>
              </a:ext>
            </a:extLst>
          </p:cNvPr>
          <p:cNvSpPr/>
          <p:nvPr/>
        </p:nvSpPr>
        <p:spPr>
          <a:xfrm>
            <a:off x="1022612" y="4356410"/>
            <a:ext cx="2320746" cy="505522"/>
          </a:xfrm>
          <a:prstGeom prst="wedgeRoundRectCallout">
            <a:avLst>
              <a:gd name="adj1" fmla="val 66960"/>
              <a:gd name="adj2" fmla="val -43716"/>
              <a:gd name="adj3" fmla="val 16667"/>
            </a:avLst>
          </a:prstGeom>
          <a:noFill/>
          <a:ln>
            <a:solidFill>
              <a:schemeClr val="bg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latin typeface="Noto Sans JP" panose="020B0600070205080204" charset="-128"/>
                <a:ea typeface="Noto Sans JP" panose="020B0600070205080204" charset="-128"/>
              </a:rPr>
              <a:t>②選択した団体に申請</a:t>
            </a:r>
            <a:endParaRPr kumimoji="1" lang="en-US" altLang="ja-JP" dirty="0">
              <a:solidFill>
                <a:schemeClr val="tx1"/>
              </a:solidFill>
              <a:latin typeface="Noto Sans JP" panose="020B0600070205080204" charset="-128"/>
              <a:ea typeface="Noto Sans JP" panose="020B0600070205080204" charset="-128"/>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grpSp>
        <p:nvGrpSpPr>
          <p:cNvPr id="326" name="Google Shape;326;p37"/>
          <p:cNvGrpSpPr/>
          <p:nvPr/>
        </p:nvGrpSpPr>
        <p:grpSpPr>
          <a:xfrm>
            <a:off x="0" y="-54248"/>
            <a:ext cx="9144000" cy="5197748"/>
            <a:chOff x="0" y="-144661"/>
            <a:chExt cx="24384000" cy="13860661"/>
          </a:xfrm>
        </p:grpSpPr>
        <p:grpSp>
          <p:nvGrpSpPr>
            <p:cNvPr id="327" name="Google Shape;327;p37"/>
            <p:cNvGrpSpPr/>
            <p:nvPr/>
          </p:nvGrpSpPr>
          <p:grpSpPr>
            <a:xfrm>
              <a:off x="0" y="-144661"/>
              <a:ext cx="24383997" cy="13860659"/>
              <a:chOff x="0" y="-28575"/>
              <a:chExt cx="4816592" cy="2737908"/>
            </a:xfrm>
          </p:grpSpPr>
          <p:sp>
            <p:nvSpPr>
              <p:cNvPr id="328" name="Google Shape;328;p37"/>
              <p:cNvSpPr/>
              <p:nvPr/>
            </p:nvSpPr>
            <p:spPr>
              <a:xfrm>
                <a:off x="0" y="0"/>
                <a:ext cx="4816592" cy="2709333"/>
              </a:xfrm>
              <a:custGeom>
                <a:avLst/>
                <a:gdLst/>
                <a:ahLst/>
                <a:cxnLst/>
                <a:rect l="l" t="t" r="r" b="b"/>
                <a:pathLst>
                  <a:path w="4816592" h="2709333" extrusionOk="0">
                    <a:moveTo>
                      <a:pt x="0" y="0"/>
                    </a:moveTo>
                    <a:lnTo>
                      <a:pt x="4816592" y="0"/>
                    </a:lnTo>
                    <a:lnTo>
                      <a:pt x="4816592" y="2709333"/>
                    </a:lnTo>
                    <a:lnTo>
                      <a:pt x="0" y="2709333"/>
                    </a:lnTo>
                    <a:close/>
                  </a:path>
                </a:pathLst>
              </a:custGeom>
              <a:solidFill>
                <a:srgbClr val="FFFAF1"/>
              </a:solidFill>
              <a:ln w="285750" cap="sq" cmpd="sng">
                <a:solidFill>
                  <a:srgbClr val="FFC477"/>
                </a:solidFill>
                <a:prstDash val="solid"/>
                <a:miter lim="8000"/>
                <a:headEnd type="none" w="sm" len="sm"/>
                <a:tailEnd type="none" w="sm" len="sm"/>
              </a:ln>
            </p:spPr>
            <p:txBody>
              <a:bodyPr/>
              <a:lstStyle/>
              <a:p>
                <a:endParaRPr lang="ja-JP" altLang="en-US"/>
              </a:p>
            </p:txBody>
          </p:sp>
          <p:sp>
            <p:nvSpPr>
              <p:cNvPr id="329" name="Google Shape;329;p37"/>
              <p:cNvSpPr txBox="1"/>
              <p:nvPr/>
            </p:nvSpPr>
            <p:spPr>
              <a:xfrm>
                <a:off x="0" y="-28575"/>
                <a:ext cx="4816500" cy="2737800"/>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330" name="Google Shape;330;p37"/>
            <p:cNvSpPr/>
            <p:nvPr/>
          </p:nvSpPr>
          <p:spPr>
            <a:xfrm rot="10800000">
              <a:off x="0" y="0"/>
              <a:ext cx="2996755" cy="2958615"/>
            </a:xfrm>
            <a:custGeom>
              <a:avLst/>
              <a:gdLst/>
              <a:ahLst/>
              <a:cxnLst/>
              <a:rect l="l" t="t" r="r" b="b"/>
              <a:pathLst>
                <a:path w="2996755" h="2958615" extrusionOk="0">
                  <a:moveTo>
                    <a:pt x="0" y="0"/>
                  </a:moveTo>
                  <a:lnTo>
                    <a:pt x="2996755" y="0"/>
                  </a:lnTo>
                  <a:lnTo>
                    <a:pt x="2996755" y="2958615"/>
                  </a:lnTo>
                  <a:lnTo>
                    <a:pt x="0" y="2958615"/>
                  </a:lnTo>
                  <a:lnTo>
                    <a:pt x="0" y="0"/>
                  </a:lnTo>
                  <a:close/>
                </a:path>
              </a:pathLst>
            </a:custGeom>
            <a:blipFill rotWithShape="1">
              <a:blip r:embed="rId3">
                <a:alphaModFix/>
              </a:blip>
              <a:stretch>
                <a:fillRect/>
              </a:stretch>
            </a:blipFill>
            <a:ln>
              <a:noFill/>
            </a:ln>
          </p:spPr>
          <p:txBody>
            <a:bodyPr/>
            <a:lstStyle/>
            <a:p>
              <a:endParaRPr lang="ja-JP" altLang="en-US"/>
            </a:p>
          </p:txBody>
        </p:sp>
        <p:sp>
          <p:nvSpPr>
            <p:cNvPr id="331" name="Google Shape;331;p37"/>
            <p:cNvSpPr/>
            <p:nvPr/>
          </p:nvSpPr>
          <p:spPr>
            <a:xfrm>
              <a:off x="21387245" y="10757385"/>
              <a:ext cx="2996755" cy="2958615"/>
            </a:xfrm>
            <a:custGeom>
              <a:avLst/>
              <a:gdLst/>
              <a:ahLst/>
              <a:cxnLst/>
              <a:rect l="l" t="t" r="r" b="b"/>
              <a:pathLst>
                <a:path w="2996755" h="2958615" extrusionOk="0">
                  <a:moveTo>
                    <a:pt x="0" y="0"/>
                  </a:moveTo>
                  <a:lnTo>
                    <a:pt x="2996755" y="0"/>
                  </a:lnTo>
                  <a:lnTo>
                    <a:pt x="2996755" y="2958615"/>
                  </a:lnTo>
                  <a:lnTo>
                    <a:pt x="0" y="2958615"/>
                  </a:lnTo>
                  <a:lnTo>
                    <a:pt x="0" y="0"/>
                  </a:lnTo>
                  <a:close/>
                </a:path>
              </a:pathLst>
            </a:custGeom>
            <a:blipFill rotWithShape="1">
              <a:blip r:embed="rId3">
                <a:alphaModFix/>
              </a:blip>
              <a:stretch>
                <a:fillRect/>
              </a:stretch>
            </a:blipFill>
            <a:ln>
              <a:noFill/>
            </a:ln>
          </p:spPr>
          <p:txBody>
            <a:bodyPr/>
            <a:lstStyle/>
            <a:p>
              <a:endParaRPr lang="ja-JP" altLang="en-US"/>
            </a:p>
          </p:txBody>
        </p:sp>
      </p:grpSp>
      <p:sp>
        <p:nvSpPr>
          <p:cNvPr id="332" name="Google Shape;332;p37"/>
          <p:cNvSpPr txBox="1"/>
          <p:nvPr/>
        </p:nvSpPr>
        <p:spPr>
          <a:xfrm>
            <a:off x="1328112" y="357088"/>
            <a:ext cx="5597100" cy="603242"/>
          </a:xfrm>
          <a:prstGeom prst="rect">
            <a:avLst/>
          </a:prstGeom>
          <a:noFill/>
          <a:ln>
            <a:noFill/>
          </a:ln>
        </p:spPr>
        <p:txBody>
          <a:bodyPr spcFirstLastPara="1" wrap="square" lIns="0" tIns="0" rIns="0" bIns="0" anchor="t" anchorCtr="0">
            <a:spAutoFit/>
          </a:bodyPr>
          <a:lstStyle/>
          <a:p>
            <a:pPr marL="0" marR="0" lvl="0" indent="0" algn="l" rtl="0">
              <a:lnSpc>
                <a:spcPct val="140008"/>
              </a:lnSpc>
              <a:spcBef>
                <a:spcPts val="0"/>
              </a:spcBef>
              <a:spcAft>
                <a:spcPts val="0"/>
              </a:spcAft>
              <a:buNone/>
            </a:pPr>
            <a:r>
              <a:rPr lang="ja" sz="2800" b="1" dirty="0">
                <a:solidFill>
                  <a:srgbClr val="FF9000"/>
                </a:solidFill>
                <a:latin typeface="Noto Sans JP" panose="020B0600070205080204" charset="-128"/>
                <a:ea typeface="Noto Sans JP" panose="020B0600070205080204" charset="-128"/>
                <a:cs typeface="Calibri"/>
                <a:sym typeface="Calibri"/>
              </a:rPr>
              <a:t>カレンダー機能</a:t>
            </a:r>
            <a:endParaRPr sz="1000" b="1" dirty="0">
              <a:latin typeface="Noto Sans JP" panose="020B0600070205080204" charset="-128"/>
              <a:ea typeface="Noto Sans JP" panose="020B0600070205080204" charset="-128"/>
            </a:endParaRPr>
          </a:p>
        </p:txBody>
      </p:sp>
      <p:grpSp>
        <p:nvGrpSpPr>
          <p:cNvPr id="333" name="Google Shape;333;p37"/>
          <p:cNvGrpSpPr/>
          <p:nvPr/>
        </p:nvGrpSpPr>
        <p:grpSpPr>
          <a:xfrm>
            <a:off x="80701" y="52909"/>
            <a:ext cx="1039490" cy="1039490"/>
            <a:chOff x="0" y="0"/>
            <a:chExt cx="812800" cy="812800"/>
          </a:xfrm>
        </p:grpSpPr>
        <p:sp>
          <p:nvSpPr>
            <p:cNvPr id="334" name="Google Shape;334;p37"/>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95250" cap="sq" cmpd="sng">
              <a:solidFill>
                <a:srgbClr val="FFC477"/>
              </a:solidFill>
              <a:prstDash val="solid"/>
              <a:miter lim="8000"/>
              <a:headEnd type="none" w="sm" len="sm"/>
              <a:tailEnd type="none" w="sm" len="sm"/>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335" name="Google Shape;335;p37"/>
            <p:cNvSpPr txBox="1"/>
            <p:nvPr/>
          </p:nvSpPr>
          <p:spPr>
            <a:xfrm>
              <a:off x="76200" y="28575"/>
              <a:ext cx="660300" cy="708000"/>
            </a:xfrm>
            <a:prstGeom prst="rect">
              <a:avLst/>
            </a:prstGeom>
            <a:noFill/>
            <a:ln>
              <a:noFill/>
            </a:ln>
          </p:spPr>
          <p:txBody>
            <a:bodyPr spcFirstLastPara="1" wrap="square" lIns="25400" tIns="25400" rIns="25400" bIns="25400" anchor="ctr" anchorCtr="0">
              <a:noAutofit/>
            </a:bodyPr>
            <a:lstStyle/>
            <a:p>
              <a:pPr marL="0" marR="0" lvl="0" indent="0" algn="ctr" rtl="0">
                <a:lnSpc>
                  <a:spcPct val="2022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336" name="Google Shape;336;p37"/>
          <p:cNvSpPr/>
          <p:nvPr/>
        </p:nvSpPr>
        <p:spPr>
          <a:xfrm>
            <a:off x="252164" y="253831"/>
            <a:ext cx="696533" cy="637618"/>
          </a:xfrm>
          <a:custGeom>
            <a:avLst/>
            <a:gdLst/>
            <a:ahLst/>
            <a:cxnLst/>
            <a:rect l="l" t="t" r="r" b="b"/>
            <a:pathLst>
              <a:path w="1393066" h="1275236" extrusionOk="0">
                <a:moveTo>
                  <a:pt x="0" y="0"/>
                </a:moveTo>
                <a:lnTo>
                  <a:pt x="1393066" y="0"/>
                </a:lnTo>
                <a:lnTo>
                  <a:pt x="1393066" y="1275236"/>
                </a:lnTo>
                <a:lnTo>
                  <a:pt x="0" y="1275236"/>
                </a:lnTo>
                <a:lnTo>
                  <a:pt x="0" y="0"/>
                </a:lnTo>
                <a:close/>
              </a:path>
            </a:pathLst>
          </a:custGeom>
          <a:blipFill rotWithShape="1">
            <a:blip r:embed="rId4">
              <a:alphaModFix/>
            </a:blip>
            <a:stretch>
              <a:fillRect/>
            </a:stretch>
          </a:blipFill>
          <a:ln>
            <a:noFill/>
          </a:ln>
        </p:spPr>
        <p:txBody>
          <a:bodyPr/>
          <a:lstStyle/>
          <a:p>
            <a:endParaRPr lang="ja-JP" altLang="en-US"/>
          </a:p>
        </p:txBody>
      </p:sp>
      <p:pic>
        <p:nvPicPr>
          <p:cNvPr id="337" name="Google Shape;337;p37"/>
          <p:cNvPicPr preferRelativeResize="0"/>
          <p:nvPr/>
        </p:nvPicPr>
        <p:blipFill rotWithShape="1">
          <a:blip r:embed="rId5">
            <a:alphaModFix/>
          </a:blip>
          <a:srcRect l="11677" t="5400" r="16375" b="10082"/>
          <a:stretch/>
        </p:blipFill>
        <p:spPr>
          <a:xfrm>
            <a:off x="527250" y="1218550"/>
            <a:ext cx="5597099" cy="3059349"/>
          </a:xfrm>
          <a:prstGeom prst="rect">
            <a:avLst/>
          </a:prstGeom>
          <a:noFill/>
          <a:ln>
            <a:noFill/>
          </a:ln>
        </p:spPr>
      </p:pic>
      <p:sp>
        <p:nvSpPr>
          <p:cNvPr id="338" name="Google Shape;338;p37"/>
          <p:cNvSpPr/>
          <p:nvPr/>
        </p:nvSpPr>
        <p:spPr>
          <a:xfrm>
            <a:off x="6235021" y="1092400"/>
            <a:ext cx="2554149" cy="3524417"/>
          </a:xfrm>
          <a:custGeom>
            <a:avLst/>
            <a:gdLst/>
            <a:ahLst/>
            <a:cxnLst/>
            <a:rect l="l" t="t" r="r" b="b"/>
            <a:pathLst>
              <a:path w="4274726" h="578722" extrusionOk="0">
                <a:moveTo>
                  <a:pt x="11925" y="0"/>
                </a:moveTo>
                <a:lnTo>
                  <a:pt x="4262801" y="0"/>
                </a:lnTo>
                <a:cubicBezTo>
                  <a:pt x="4269387" y="0"/>
                  <a:pt x="4274726" y="5339"/>
                  <a:pt x="4274726" y="11925"/>
                </a:cubicBezTo>
                <a:lnTo>
                  <a:pt x="4274726" y="566797"/>
                </a:lnTo>
                <a:cubicBezTo>
                  <a:pt x="4274726" y="573383"/>
                  <a:pt x="4269387" y="578722"/>
                  <a:pt x="4262801" y="578722"/>
                </a:cubicBezTo>
                <a:lnTo>
                  <a:pt x="11925" y="578722"/>
                </a:lnTo>
                <a:cubicBezTo>
                  <a:pt x="5339" y="578722"/>
                  <a:pt x="0" y="573383"/>
                  <a:pt x="0" y="566797"/>
                </a:cubicBezTo>
                <a:lnTo>
                  <a:pt x="0" y="11925"/>
                </a:lnTo>
                <a:cubicBezTo>
                  <a:pt x="0" y="5339"/>
                  <a:pt x="5339" y="0"/>
                  <a:pt x="11925" y="0"/>
                </a:cubicBezTo>
                <a:close/>
              </a:path>
            </a:pathLst>
          </a:custGeom>
          <a:solidFill>
            <a:srgbClr val="FFFFFF"/>
          </a:solidFill>
          <a:ln w="95250" cap="rnd" cmpd="sng">
            <a:solidFill>
              <a:srgbClr val="FFC477"/>
            </a:solidFill>
            <a:prstDash val="solid"/>
            <a:round/>
            <a:headEnd type="none" w="sm" len="sm"/>
            <a:tailEnd type="none" w="sm" len="sm"/>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339" name="Google Shape;339;p37"/>
          <p:cNvSpPr txBox="1"/>
          <p:nvPr/>
        </p:nvSpPr>
        <p:spPr>
          <a:xfrm>
            <a:off x="6469300" y="1218550"/>
            <a:ext cx="2085600" cy="849433"/>
          </a:xfrm>
          <a:prstGeom prst="rect">
            <a:avLst/>
          </a:prstGeom>
          <a:noFill/>
          <a:ln>
            <a:noFill/>
          </a:ln>
        </p:spPr>
        <p:txBody>
          <a:bodyPr spcFirstLastPara="1" wrap="square" lIns="91425" tIns="91425" rIns="91425" bIns="91425" anchor="t" anchorCtr="0">
            <a:spAutoFit/>
          </a:bodyPr>
          <a:lstStyle/>
          <a:p>
            <a:pPr marL="0" lvl="0" indent="0" algn="ctr" rtl="0">
              <a:lnSpc>
                <a:spcPct val="160020"/>
              </a:lnSpc>
              <a:spcBef>
                <a:spcPts val="0"/>
              </a:spcBef>
              <a:spcAft>
                <a:spcPts val="0"/>
              </a:spcAft>
              <a:buClr>
                <a:schemeClr val="dk1"/>
              </a:buClr>
              <a:buFont typeface="Arial"/>
              <a:buNone/>
            </a:pPr>
            <a:r>
              <a:rPr lang="ja" sz="2700" b="1" dirty="0">
                <a:solidFill>
                  <a:srgbClr val="524F4D"/>
                </a:solidFill>
                <a:latin typeface="Noto Sans JP" panose="020B0600070205080204" charset="-128"/>
                <a:ea typeface="Noto Sans JP" panose="020B0600070205080204" charset="-128"/>
                <a:cs typeface="Calibri"/>
                <a:sym typeface="Calibri"/>
              </a:rPr>
              <a:t>point</a:t>
            </a:r>
            <a:endParaRPr sz="1600" dirty="0">
              <a:solidFill>
                <a:schemeClr val="dk1"/>
              </a:solidFill>
              <a:latin typeface="Noto Sans JP" panose="020B0600070205080204" charset="-128"/>
              <a:ea typeface="Noto Sans JP" panose="020B0600070205080204" charset="-128"/>
              <a:cs typeface="Calibri"/>
              <a:sym typeface="Calibri"/>
            </a:endParaRPr>
          </a:p>
        </p:txBody>
      </p:sp>
      <p:sp>
        <p:nvSpPr>
          <p:cNvPr id="340" name="Google Shape;340;p37"/>
          <p:cNvSpPr txBox="1"/>
          <p:nvPr/>
        </p:nvSpPr>
        <p:spPr>
          <a:xfrm>
            <a:off x="6371350" y="1918475"/>
            <a:ext cx="2281500" cy="1416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ja" sz="1600" b="1" dirty="0">
                <a:solidFill>
                  <a:srgbClr val="524F4D"/>
                </a:solidFill>
                <a:latin typeface="Noto Sans JP"/>
                <a:ea typeface="Noto Sans JP"/>
                <a:cs typeface="Noto Sans JP"/>
                <a:sym typeface="Noto Sans JP"/>
              </a:rPr>
              <a:t>①譲渡会の予定はカレンダーに表示される</a:t>
            </a:r>
            <a:endParaRPr sz="1600" b="1" dirty="0">
              <a:solidFill>
                <a:srgbClr val="524F4D"/>
              </a:solidFill>
              <a:latin typeface="Noto Sans JP"/>
              <a:ea typeface="Noto Sans JP"/>
              <a:cs typeface="Noto Sans JP"/>
              <a:sym typeface="Noto Sans JP"/>
            </a:endParaRPr>
          </a:p>
          <a:p>
            <a:pPr marL="0" lvl="0" indent="0" algn="l" rtl="0">
              <a:spcBef>
                <a:spcPts val="0"/>
              </a:spcBef>
              <a:spcAft>
                <a:spcPts val="0"/>
              </a:spcAft>
              <a:buNone/>
            </a:pPr>
            <a:endParaRPr sz="1600" b="1" dirty="0">
              <a:solidFill>
                <a:srgbClr val="524F4D"/>
              </a:solidFill>
              <a:latin typeface="Noto Sans JP"/>
              <a:ea typeface="Noto Sans JP"/>
              <a:cs typeface="Noto Sans JP"/>
              <a:sym typeface="Noto Sans JP"/>
            </a:endParaRPr>
          </a:p>
          <a:p>
            <a:pPr marL="0" lvl="0" indent="0" algn="l" rtl="0">
              <a:spcBef>
                <a:spcPts val="0"/>
              </a:spcBef>
              <a:spcAft>
                <a:spcPts val="0"/>
              </a:spcAft>
              <a:buNone/>
            </a:pPr>
            <a:r>
              <a:rPr lang="ja" sz="1600" b="1" dirty="0">
                <a:solidFill>
                  <a:srgbClr val="524F4D"/>
                </a:solidFill>
                <a:latin typeface="Noto Sans JP"/>
                <a:ea typeface="Noto Sans JP"/>
                <a:cs typeface="Noto Sans JP"/>
                <a:sym typeface="Noto Sans JP"/>
              </a:rPr>
              <a:t>②譲渡会は予約なしで参加ができる</a:t>
            </a:r>
            <a:endParaRPr sz="1600" b="1" dirty="0">
              <a:solidFill>
                <a:srgbClr val="524F4D"/>
              </a:solidFill>
              <a:latin typeface="Noto Sans JP"/>
              <a:ea typeface="Noto Sans JP"/>
              <a:cs typeface="Noto Sans JP"/>
              <a:sym typeface="Noto Sans JP"/>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5" name="Google Shape;345;p38"/>
          <p:cNvSpPr/>
          <p:nvPr/>
        </p:nvSpPr>
        <p:spPr>
          <a:xfrm rot="10800000">
            <a:off x="0" y="0"/>
            <a:ext cx="1123783" cy="1109481"/>
          </a:xfrm>
          <a:custGeom>
            <a:avLst/>
            <a:gdLst/>
            <a:ahLst/>
            <a:cxnLst/>
            <a:rect l="l" t="t" r="r" b="b"/>
            <a:pathLst>
              <a:path w="2247566" h="2218961" extrusionOk="0">
                <a:moveTo>
                  <a:pt x="0" y="0"/>
                </a:moveTo>
                <a:lnTo>
                  <a:pt x="2247566" y="0"/>
                </a:lnTo>
                <a:lnTo>
                  <a:pt x="2247566" y="2218961"/>
                </a:lnTo>
                <a:lnTo>
                  <a:pt x="0" y="2218961"/>
                </a:lnTo>
                <a:lnTo>
                  <a:pt x="0" y="0"/>
                </a:lnTo>
                <a:close/>
              </a:path>
            </a:pathLst>
          </a:custGeom>
          <a:blipFill rotWithShape="1">
            <a:blip r:embed="rId3">
              <a:alphaModFix/>
            </a:blip>
            <a:stretch>
              <a:fillRect/>
            </a:stretch>
          </a:blipFill>
          <a:ln>
            <a:noFill/>
          </a:ln>
        </p:spPr>
        <p:txBody>
          <a:bodyPr/>
          <a:lstStyle/>
          <a:p>
            <a:endParaRPr lang="ja-JP" altLang="en-US"/>
          </a:p>
        </p:txBody>
      </p:sp>
      <p:sp>
        <p:nvSpPr>
          <p:cNvPr id="346" name="Google Shape;346;p38"/>
          <p:cNvSpPr/>
          <p:nvPr/>
        </p:nvSpPr>
        <p:spPr>
          <a:xfrm>
            <a:off x="8020217" y="4034020"/>
            <a:ext cx="1123783" cy="1109481"/>
          </a:xfrm>
          <a:custGeom>
            <a:avLst/>
            <a:gdLst/>
            <a:ahLst/>
            <a:cxnLst/>
            <a:rect l="l" t="t" r="r" b="b"/>
            <a:pathLst>
              <a:path w="2247566" h="2218961" extrusionOk="0">
                <a:moveTo>
                  <a:pt x="0" y="0"/>
                </a:moveTo>
                <a:lnTo>
                  <a:pt x="2247566" y="0"/>
                </a:lnTo>
                <a:lnTo>
                  <a:pt x="2247566" y="2218961"/>
                </a:lnTo>
                <a:lnTo>
                  <a:pt x="0" y="2218961"/>
                </a:lnTo>
                <a:lnTo>
                  <a:pt x="0" y="0"/>
                </a:lnTo>
                <a:close/>
              </a:path>
            </a:pathLst>
          </a:custGeom>
          <a:blipFill rotWithShape="1">
            <a:blip r:embed="rId3">
              <a:alphaModFix/>
            </a:blip>
            <a:stretch>
              <a:fillRect/>
            </a:stretch>
          </a:blipFill>
          <a:ln>
            <a:noFill/>
          </a:ln>
        </p:spPr>
        <p:txBody>
          <a:bodyPr/>
          <a:lstStyle/>
          <a:p>
            <a:endParaRPr lang="ja-JP" altLang="en-US"/>
          </a:p>
        </p:txBody>
      </p:sp>
      <p:grpSp>
        <p:nvGrpSpPr>
          <p:cNvPr id="347" name="Google Shape;347;p38"/>
          <p:cNvGrpSpPr/>
          <p:nvPr/>
        </p:nvGrpSpPr>
        <p:grpSpPr>
          <a:xfrm>
            <a:off x="-80237" y="-54147"/>
            <a:ext cx="9143818" cy="5197645"/>
            <a:chOff x="0" y="-28575"/>
            <a:chExt cx="4816592" cy="2737908"/>
          </a:xfrm>
        </p:grpSpPr>
        <p:sp>
          <p:nvSpPr>
            <p:cNvPr id="348" name="Google Shape;348;p38"/>
            <p:cNvSpPr/>
            <p:nvPr/>
          </p:nvSpPr>
          <p:spPr>
            <a:xfrm>
              <a:off x="0" y="0"/>
              <a:ext cx="4816592" cy="2709333"/>
            </a:xfrm>
            <a:custGeom>
              <a:avLst/>
              <a:gdLst/>
              <a:ahLst/>
              <a:cxnLst/>
              <a:rect l="l" t="t" r="r" b="b"/>
              <a:pathLst>
                <a:path w="4816592" h="2709333" extrusionOk="0">
                  <a:moveTo>
                    <a:pt x="0" y="0"/>
                  </a:moveTo>
                  <a:lnTo>
                    <a:pt x="4816592" y="0"/>
                  </a:lnTo>
                  <a:lnTo>
                    <a:pt x="4816592" y="2709333"/>
                  </a:lnTo>
                  <a:lnTo>
                    <a:pt x="0" y="2709333"/>
                  </a:lnTo>
                  <a:close/>
                </a:path>
              </a:pathLst>
            </a:custGeom>
            <a:solidFill>
              <a:srgbClr val="FFFAF1"/>
            </a:solidFill>
            <a:ln w="285750" cap="sq" cmpd="sng">
              <a:solidFill>
                <a:srgbClr val="FFC477"/>
              </a:solidFill>
              <a:prstDash val="solid"/>
              <a:miter lim="8000"/>
              <a:headEnd type="none" w="sm" len="sm"/>
              <a:tailEnd type="none" w="sm" len="sm"/>
            </a:ln>
          </p:spPr>
          <p:txBody>
            <a:bodyPr/>
            <a:lstStyle/>
            <a:p>
              <a:endParaRPr lang="ja-JP" altLang="en-US"/>
            </a:p>
          </p:txBody>
        </p:sp>
        <p:sp>
          <p:nvSpPr>
            <p:cNvPr id="349" name="Google Shape;349;p38"/>
            <p:cNvSpPr txBox="1"/>
            <p:nvPr/>
          </p:nvSpPr>
          <p:spPr>
            <a:xfrm>
              <a:off x="0" y="-28575"/>
              <a:ext cx="4816500" cy="2737800"/>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350" name="Google Shape;350;p38"/>
          <p:cNvGrpSpPr/>
          <p:nvPr/>
        </p:nvGrpSpPr>
        <p:grpSpPr>
          <a:xfrm>
            <a:off x="5989686" y="4370062"/>
            <a:ext cx="3073884" cy="437403"/>
            <a:chOff x="0" y="-47625"/>
            <a:chExt cx="1619197" cy="230406"/>
          </a:xfrm>
        </p:grpSpPr>
        <p:sp>
          <p:nvSpPr>
            <p:cNvPr id="351" name="Google Shape;351;p38"/>
            <p:cNvSpPr/>
            <p:nvPr/>
          </p:nvSpPr>
          <p:spPr>
            <a:xfrm>
              <a:off x="0" y="0"/>
              <a:ext cx="1619197" cy="182781"/>
            </a:xfrm>
            <a:custGeom>
              <a:avLst/>
              <a:gdLst/>
              <a:ahLst/>
              <a:cxnLst/>
              <a:rect l="l" t="t" r="r" b="b"/>
              <a:pathLst>
                <a:path w="1619197" h="182781" extrusionOk="0">
                  <a:moveTo>
                    <a:pt x="91390" y="0"/>
                  </a:moveTo>
                  <a:lnTo>
                    <a:pt x="1527807" y="0"/>
                  </a:lnTo>
                  <a:cubicBezTo>
                    <a:pt x="1552045" y="0"/>
                    <a:pt x="1575291" y="9629"/>
                    <a:pt x="1592430" y="26768"/>
                  </a:cubicBezTo>
                  <a:cubicBezTo>
                    <a:pt x="1609569" y="43907"/>
                    <a:pt x="1619197" y="67152"/>
                    <a:pt x="1619197" y="91390"/>
                  </a:cubicBezTo>
                  <a:lnTo>
                    <a:pt x="1619197" y="91390"/>
                  </a:lnTo>
                  <a:cubicBezTo>
                    <a:pt x="1619197" y="141864"/>
                    <a:pt x="1578281" y="182781"/>
                    <a:pt x="1527807" y="182781"/>
                  </a:cubicBezTo>
                  <a:lnTo>
                    <a:pt x="91390" y="182781"/>
                  </a:lnTo>
                  <a:cubicBezTo>
                    <a:pt x="40917" y="182781"/>
                    <a:pt x="0" y="141864"/>
                    <a:pt x="0" y="91390"/>
                  </a:cubicBezTo>
                  <a:lnTo>
                    <a:pt x="0" y="91390"/>
                  </a:lnTo>
                  <a:cubicBezTo>
                    <a:pt x="0" y="40917"/>
                    <a:pt x="40917" y="0"/>
                    <a:pt x="91390" y="0"/>
                  </a:cubicBezTo>
                  <a:close/>
                </a:path>
              </a:pathLst>
            </a:custGeom>
            <a:solidFill>
              <a:srgbClr val="FFFAF1"/>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352" name="Google Shape;352;p38"/>
            <p:cNvSpPr txBox="1"/>
            <p:nvPr/>
          </p:nvSpPr>
          <p:spPr>
            <a:xfrm>
              <a:off x="0" y="-47625"/>
              <a:ext cx="1619100" cy="230400"/>
            </a:xfrm>
            <a:prstGeom prst="rect">
              <a:avLst/>
            </a:prstGeom>
            <a:noFill/>
            <a:ln>
              <a:noFill/>
            </a:ln>
          </p:spPr>
          <p:txBody>
            <a:bodyPr spcFirstLastPara="1" wrap="square" lIns="25400" tIns="25400" rIns="25400" bIns="25400" anchor="ctr" anchorCtr="0">
              <a:noAutofit/>
            </a:bodyPr>
            <a:lstStyle/>
            <a:p>
              <a:pPr marL="0" marR="0" lvl="0" indent="0" algn="ctr" rtl="0">
                <a:lnSpc>
                  <a:spcPct val="2022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353" name="Google Shape;353;p38"/>
          <p:cNvSpPr txBox="1"/>
          <p:nvPr/>
        </p:nvSpPr>
        <p:spPr>
          <a:xfrm>
            <a:off x="1913655" y="1574017"/>
            <a:ext cx="3073800" cy="107700"/>
          </a:xfrm>
          <a:prstGeom prst="rect">
            <a:avLst/>
          </a:prstGeom>
          <a:noFill/>
          <a:ln>
            <a:noFill/>
          </a:ln>
        </p:spPr>
        <p:txBody>
          <a:bodyPr spcFirstLastPara="1" wrap="square" lIns="0" tIns="0" rIns="0" bIns="0" anchor="t" anchorCtr="0">
            <a:spAutoFit/>
          </a:bodyPr>
          <a:lstStyle/>
          <a:p>
            <a:pPr marL="0" marR="0" lvl="0" indent="0" algn="l" rtl="0">
              <a:lnSpc>
                <a:spcPct val="160021"/>
              </a:lnSpc>
              <a:spcBef>
                <a:spcPts val="0"/>
              </a:spcBef>
              <a:spcAft>
                <a:spcPts val="0"/>
              </a:spcAft>
              <a:buNone/>
            </a:pPr>
            <a:endParaRPr sz="700"/>
          </a:p>
        </p:txBody>
      </p:sp>
      <p:pic>
        <p:nvPicPr>
          <p:cNvPr id="356" name="Google Shape;356;p38"/>
          <p:cNvPicPr preferRelativeResize="0"/>
          <p:nvPr/>
        </p:nvPicPr>
        <p:blipFill>
          <a:blip r:embed="rId4">
            <a:alphaModFix/>
          </a:blip>
          <a:stretch>
            <a:fillRect/>
          </a:stretch>
        </p:blipFill>
        <p:spPr>
          <a:xfrm flipH="1">
            <a:off x="398350" y="381000"/>
            <a:ext cx="1040100" cy="1047875"/>
          </a:xfrm>
          <a:prstGeom prst="rect">
            <a:avLst/>
          </a:prstGeom>
          <a:noFill/>
          <a:ln>
            <a:noFill/>
          </a:ln>
        </p:spPr>
      </p:pic>
      <p:pic>
        <p:nvPicPr>
          <p:cNvPr id="357" name="Google Shape;357;p38"/>
          <p:cNvPicPr preferRelativeResize="0"/>
          <p:nvPr/>
        </p:nvPicPr>
        <p:blipFill>
          <a:blip r:embed="rId5">
            <a:alphaModFix/>
          </a:blip>
          <a:stretch>
            <a:fillRect/>
          </a:stretch>
        </p:blipFill>
        <p:spPr>
          <a:xfrm>
            <a:off x="7179226" y="3144954"/>
            <a:ext cx="1604300" cy="1520833"/>
          </a:xfrm>
          <a:prstGeom prst="rect">
            <a:avLst/>
          </a:prstGeom>
          <a:noFill/>
          <a:ln>
            <a:noFill/>
          </a:ln>
        </p:spPr>
      </p:pic>
      <p:sp>
        <p:nvSpPr>
          <p:cNvPr id="358" name="Google Shape;358;p38"/>
          <p:cNvSpPr txBox="1"/>
          <p:nvPr/>
        </p:nvSpPr>
        <p:spPr>
          <a:xfrm>
            <a:off x="6325400" y="4626475"/>
            <a:ext cx="26937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ja" sz="1300" b="1" dirty="0">
                <a:solidFill>
                  <a:srgbClr val="524F4D"/>
                </a:solidFill>
                <a:latin typeface="Noto Sans JP" panose="020B0600070205080204" charset="-128"/>
                <a:ea typeface="Noto Sans JP" panose="020B0600070205080204" charset="-128"/>
                <a:cs typeface="Calibri"/>
                <a:sym typeface="Calibri"/>
              </a:rPr>
              <a:t>株式会社ダチョウの群れ：大谷</a:t>
            </a:r>
            <a:endParaRPr sz="1300" b="1" dirty="0">
              <a:solidFill>
                <a:srgbClr val="524F4D"/>
              </a:solidFill>
              <a:latin typeface="Noto Sans JP" panose="020B0600070205080204" charset="-128"/>
              <a:ea typeface="Noto Sans JP" panose="020B0600070205080204" charset="-128"/>
              <a:cs typeface="Calibri"/>
              <a:sym typeface="Calibri"/>
            </a:endParaRPr>
          </a:p>
        </p:txBody>
      </p:sp>
      <p:sp>
        <p:nvSpPr>
          <p:cNvPr id="359" name="Google Shape;359;p38"/>
          <p:cNvSpPr txBox="1"/>
          <p:nvPr/>
        </p:nvSpPr>
        <p:spPr>
          <a:xfrm>
            <a:off x="182950" y="1435438"/>
            <a:ext cx="1601400" cy="384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ja" sz="1300" b="1" dirty="0">
                <a:solidFill>
                  <a:srgbClr val="524F4D"/>
                </a:solidFill>
                <a:latin typeface="Noto Sans JP" panose="020B0600070205080204" charset="-128"/>
                <a:ea typeface="Noto Sans JP" panose="020B0600070205080204" charset="-128"/>
                <a:cs typeface="Calibri"/>
                <a:sym typeface="Calibri"/>
              </a:rPr>
              <a:t>ゆうかちゃん</a:t>
            </a:r>
            <a:endParaRPr sz="1300" b="1" dirty="0">
              <a:solidFill>
                <a:srgbClr val="524F4D"/>
              </a:solidFill>
              <a:latin typeface="Noto Sans JP" panose="020B0600070205080204" charset="-128"/>
              <a:ea typeface="Noto Sans JP" panose="020B0600070205080204" charset="-128"/>
              <a:cs typeface="Calibri"/>
              <a:sym typeface="Calibri"/>
            </a:endParaRPr>
          </a:p>
        </p:txBody>
      </p:sp>
      <p:sp>
        <p:nvSpPr>
          <p:cNvPr id="2" name="吹き出し: 角を丸めた四角形 1">
            <a:extLst>
              <a:ext uri="{FF2B5EF4-FFF2-40B4-BE49-F238E27FC236}">
                <a16:creationId xmlns:a16="http://schemas.microsoft.com/office/drawing/2014/main" id="{D9F779AF-991D-A9CB-B0BD-134368BA261F}"/>
              </a:ext>
            </a:extLst>
          </p:cNvPr>
          <p:cNvSpPr/>
          <p:nvPr/>
        </p:nvSpPr>
        <p:spPr>
          <a:xfrm>
            <a:off x="1702642" y="381000"/>
            <a:ext cx="3548286" cy="712762"/>
          </a:xfrm>
          <a:prstGeom prst="wedgeRoundRectCallout">
            <a:avLst>
              <a:gd name="adj1" fmla="val -49477"/>
              <a:gd name="adj2" fmla="val 85556"/>
              <a:gd name="adj3" fmla="val 16667"/>
            </a:avLst>
          </a:prstGeom>
          <a:ln w="28575"/>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b="1" dirty="0">
                <a:latin typeface="Noto Sans JP" panose="020B0600070205080204" charset="-128"/>
                <a:ea typeface="Noto Sans JP" panose="020B0600070205080204" charset="-128"/>
              </a:rPr>
              <a:t>お迎えする前に必要な情報を</a:t>
            </a:r>
            <a:endParaRPr kumimoji="1" lang="en-US" altLang="ja-JP" b="1" dirty="0">
              <a:latin typeface="Noto Sans JP" panose="020B0600070205080204" charset="-128"/>
              <a:ea typeface="Noto Sans JP" panose="020B0600070205080204" charset="-128"/>
            </a:endParaRPr>
          </a:p>
          <a:p>
            <a:pPr algn="ctr"/>
            <a:r>
              <a:rPr kumimoji="1" lang="ja-JP" altLang="en-US" b="1" dirty="0">
                <a:latin typeface="Noto Sans JP" panose="020B0600070205080204" charset="-128"/>
                <a:ea typeface="Noto Sans JP" panose="020B0600070205080204" charset="-128"/>
              </a:rPr>
              <a:t>どこで得ることができますか？</a:t>
            </a:r>
          </a:p>
        </p:txBody>
      </p:sp>
      <p:sp>
        <p:nvSpPr>
          <p:cNvPr id="3" name="吹き出し: 角を丸めた四角形 2">
            <a:extLst>
              <a:ext uri="{FF2B5EF4-FFF2-40B4-BE49-F238E27FC236}">
                <a16:creationId xmlns:a16="http://schemas.microsoft.com/office/drawing/2014/main" id="{ED14223F-B2BE-2359-D7A3-0D4930D62B7D}"/>
              </a:ext>
            </a:extLst>
          </p:cNvPr>
          <p:cNvSpPr/>
          <p:nvPr/>
        </p:nvSpPr>
        <p:spPr>
          <a:xfrm>
            <a:off x="1702642" y="1847718"/>
            <a:ext cx="5196704" cy="2186301"/>
          </a:xfrm>
          <a:prstGeom prst="wedgeRoundRectCallout">
            <a:avLst>
              <a:gd name="adj1" fmla="val 55254"/>
              <a:gd name="adj2" fmla="val 66602"/>
              <a:gd name="adj3" fmla="val 16667"/>
            </a:avLst>
          </a:prstGeom>
          <a:ln w="28575"/>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2800" b="1" dirty="0">
                <a:latin typeface="Noto Sans JP" panose="020B0600070205080204" charset="-128"/>
                <a:ea typeface="Noto Sans JP" panose="020B0600070205080204" charset="-128"/>
              </a:rPr>
              <a:t>「</a:t>
            </a:r>
            <a:r>
              <a:rPr kumimoji="1" lang="en-US" altLang="ja-JP" sz="2800" b="1" dirty="0">
                <a:latin typeface="Noto Sans JP" panose="020B0600070205080204" charset="-128"/>
                <a:ea typeface="Noto Sans JP" panose="020B0600070205080204" charset="-128"/>
              </a:rPr>
              <a:t>Q</a:t>
            </a:r>
            <a:r>
              <a:rPr kumimoji="1" lang="ja-JP" altLang="en-US" sz="2800" b="1" dirty="0">
                <a:latin typeface="Noto Sans JP" panose="020B0600070205080204" charset="-128"/>
                <a:ea typeface="Noto Sans JP" panose="020B0600070205080204" charset="-128"/>
              </a:rPr>
              <a:t>＆</a:t>
            </a:r>
            <a:r>
              <a:rPr kumimoji="1" lang="en-US" altLang="ja-JP" sz="2800" b="1" dirty="0">
                <a:latin typeface="Noto Sans JP" panose="020B0600070205080204" charset="-128"/>
                <a:ea typeface="Noto Sans JP" panose="020B0600070205080204" charset="-128"/>
              </a:rPr>
              <a:t>A</a:t>
            </a:r>
            <a:r>
              <a:rPr kumimoji="1" lang="ja-JP" altLang="en-US" sz="2800" b="1" dirty="0">
                <a:latin typeface="Noto Sans JP" panose="020B0600070205080204" charset="-128"/>
                <a:ea typeface="Noto Sans JP" panose="020B0600070205080204" charset="-128"/>
              </a:rPr>
              <a:t>」機能があります！</a:t>
            </a:r>
            <a:endParaRPr kumimoji="1" lang="en-US" altLang="ja-JP" sz="2800" b="1" dirty="0">
              <a:latin typeface="Noto Sans JP" panose="020B0600070205080204" charset="-128"/>
              <a:ea typeface="Noto Sans JP" panose="020B0600070205080204" charset="-128"/>
            </a:endParaRPr>
          </a:p>
          <a:p>
            <a:pPr algn="ctr"/>
            <a:r>
              <a:rPr kumimoji="1" lang="ja-JP" altLang="en-US" b="1" dirty="0">
                <a:latin typeface="Noto Sans JP" panose="020B0600070205080204" charset="-128"/>
                <a:ea typeface="Noto Sans JP" panose="020B0600070205080204" charset="-128"/>
              </a:rPr>
              <a:t>よくある質問や不安などをこちらでピックアップし</a:t>
            </a:r>
            <a:endParaRPr kumimoji="1" lang="en-US" altLang="ja-JP" b="1" dirty="0">
              <a:latin typeface="Noto Sans JP" panose="020B0600070205080204" charset="-128"/>
              <a:ea typeface="Noto Sans JP" panose="020B0600070205080204" charset="-128"/>
            </a:endParaRPr>
          </a:p>
          <a:p>
            <a:pPr algn="ctr"/>
            <a:r>
              <a:rPr kumimoji="1" lang="en-US" altLang="ja-JP" b="1" dirty="0">
                <a:latin typeface="Noto Sans JP" panose="020B0600070205080204" charset="-128"/>
                <a:ea typeface="Noto Sans JP" panose="020B0600070205080204" charset="-128"/>
              </a:rPr>
              <a:t>Q&amp;A</a:t>
            </a:r>
            <a:r>
              <a:rPr kumimoji="1" lang="ja-JP" altLang="en-US" b="1" dirty="0">
                <a:latin typeface="Noto Sans JP" panose="020B0600070205080204" charset="-128"/>
                <a:ea typeface="Noto Sans JP" panose="020B0600070205080204" charset="-128"/>
              </a:rPr>
              <a:t>形式で掲載してます！</a:t>
            </a:r>
            <a:endParaRPr kumimoji="1" lang="en-US" altLang="ja-JP" b="1" dirty="0">
              <a:latin typeface="Noto Sans JP" panose="020B0600070205080204" charset="-128"/>
              <a:ea typeface="Noto Sans JP" panose="020B0600070205080204" charset="-128"/>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357"/>
                                        </p:tgtEl>
                                        <p:attrNameLst>
                                          <p:attrName>style.visibility</p:attrName>
                                        </p:attrNameLst>
                                      </p:cBhvr>
                                      <p:to>
                                        <p:strVal val="visible"/>
                                      </p:to>
                                    </p:set>
                                    <p:anim calcmode="lin" valueType="num">
                                      <p:cBhvr additive="base">
                                        <p:cTn id="7" dur="1000"/>
                                        <p:tgtEl>
                                          <p:spTgt spid="357"/>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3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grpSp>
        <p:nvGrpSpPr>
          <p:cNvPr id="364" name="Google Shape;364;p39"/>
          <p:cNvGrpSpPr/>
          <p:nvPr/>
        </p:nvGrpSpPr>
        <p:grpSpPr>
          <a:xfrm>
            <a:off x="0" y="-54248"/>
            <a:ext cx="9144000" cy="5197748"/>
            <a:chOff x="0" y="-144661"/>
            <a:chExt cx="24384000" cy="13860661"/>
          </a:xfrm>
        </p:grpSpPr>
        <p:grpSp>
          <p:nvGrpSpPr>
            <p:cNvPr id="365" name="Google Shape;365;p39"/>
            <p:cNvGrpSpPr/>
            <p:nvPr/>
          </p:nvGrpSpPr>
          <p:grpSpPr>
            <a:xfrm>
              <a:off x="0" y="-144661"/>
              <a:ext cx="24384000" cy="13860661"/>
              <a:chOff x="0" y="-28575"/>
              <a:chExt cx="4816593" cy="2737908"/>
            </a:xfrm>
          </p:grpSpPr>
          <p:sp>
            <p:nvSpPr>
              <p:cNvPr id="366" name="Google Shape;366;p39"/>
              <p:cNvSpPr/>
              <p:nvPr/>
            </p:nvSpPr>
            <p:spPr>
              <a:xfrm>
                <a:off x="0" y="0"/>
                <a:ext cx="4816592" cy="2709333"/>
              </a:xfrm>
              <a:custGeom>
                <a:avLst/>
                <a:gdLst/>
                <a:ahLst/>
                <a:cxnLst/>
                <a:rect l="l" t="t" r="r" b="b"/>
                <a:pathLst>
                  <a:path w="4816592" h="2709333" extrusionOk="0">
                    <a:moveTo>
                      <a:pt x="0" y="0"/>
                    </a:moveTo>
                    <a:lnTo>
                      <a:pt x="4816592" y="0"/>
                    </a:lnTo>
                    <a:lnTo>
                      <a:pt x="4816592" y="2709333"/>
                    </a:lnTo>
                    <a:lnTo>
                      <a:pt x="0" y="2709333"/>
                    </a:lnTo>
                    <a:close/>
                  </a:path>
                </a:pathLst>
              </a:custGeom>
              <a:solidFill>
                <a:srgbClr val="FFFAF1"/>
              </a:solidFill>
              <a:ln w="285750" cap="sq" cmpd="sng">
                <a:solidFill>
                  <a:srgbClr val="FFC477"/>
                </a:solidFill>
                <a:prstDash val="solid"/>
                <a:miter lim="8000"/>
                <a:headEnd type="none" w="sm" len="sm"/>
                <a:tailEnd type="none" w="sm" len="sm"/>
              </a:ln>
            </p:spPr>
            <p:txBody>
              <a:bodyPr/>
              <a:lstStyle/>
              <a:p>
                <a:endParaRPr lang="ja-JP" altLang="en-US"/>
              </a:p>
            </p:txBody>
          </p:sp>
          <p:sp>
            <p:nvSpPr>
              <p:cNvPr id="367" name="Google Shape;367;p39"/>
              <p:cNvSpPr txBox="1"/>
              <p:nvPr/>
            </p:nvSpPr>
            <p:spPr>
              <a:xfrm>
                <a:off x="0" y="-28575"/>
                <a:ext cx="4816593" cy="2737908"/>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368" name="Google Shape;368;p39"/>
            <p:cNvSpPr/>
            <p:nvPr/>
          </p:nvSpPr>
          <p:spPr>
            <a:xfrm rot="10800000">
              <a:off x="0" y="0"/>
              <a:ext cx="2996755" cy="2958615"/>
            </a:xfrm>
            <a:custGeom>
              <a:avLst/>
              <a:gdLst/>
              <a:ahLst/>
              <a:cxnLst/>
              <a:rect l="l" t="t" r="r" b="b"/>
              <a:pathLst>
                <a:path w="2996755" h="2958615" extrusionOk="0">
                  <a:moveTo>
                    <a:pt x="0" y="0"/>
                  </a:moveTo>
                  <a:lnTo>
                    <a:pt x="2996755" y="0"/>
                  </a:lnTo>
                  <a:lnTo>
                    <a:pt x="2996755" y="2958615"/>
                  </a:lnTo>
                  <a:lnTo>
                    <a:pt x="0" y="2958615"/>
                  </a:lnTo>
                  <a:lnTo>
                    <a:pt x="0" y="0"/>
                  </a:lnTo>
                  <a:close/>
                </a:path>
              </a:pathLst>
            </a:custGeom>
            <a:blipFill rotWithShape="1">
              <a:blip r:embed="rId3">
                <a:alphaModFix/>
              </a:blip>
              <a:stretch>
                <a:fillRect/>
              </a:stretch>
            </a:blipFill>
            <a:ln>
              <a:noFill/>
            </a:ln>
          </p:spPr>
          <p:txBody>
            <a:bodyPr/>
            <a:lstStyle/>
            <a:p>
              <a:endParaRPr lang="ja-JP" altLang="en-US"/>
            </a:p>
          </p:txBody>
        </p:sp>
        <p:sp>
          <p:nvSpPr>
            <p:cNvPr id="369" name="Google Shape;369;p39"/>
            <p:cNvSpPr/>
            <p:nvPr/>
          </p:nvSpPr>
          <p:spPr>
            <a:xfrm>
              <a:off x="21387245" y="10757385"/>
              <a:ext cx="2996755" cy="2958615"/>
            </a:xfrm>
            <a:custGeom>
              <a:avLst/>
              <a:gdLst/>
              <a:ahLst/>
              <a:cxnLst/>
              <a:rect l="l" t="t" r="r" b="b"/>
              <a:pathLst>
                <a:path w="2996755" h="2958615" extrusionOk="0">
                  <a:moveTo>
                    <a:pt x="0" y="0"/>
                  </a:moveTo>
                  <a:lnTo>
                    <a:pt x="2996755" y="0"/>
                  </a:lnTo>
                  <a:lnTo>
                    <a:pt x="2996755" y="2958615"/>
                  </a:lnTo>
                  <a:lnTo>
                    <a:pt x="0" y="2958615"/>
                  </a:lnTo>
                  <a:lnTo>
                    <a:pt x="0" y="0"/>
                  </a:lnTo>
                  <a:close/>
                </a:path>
              </a:pathLst>
            </a:custGeom>
            <a:blipFill rotWithShape="1">
              <a:blip r:embed="rId3">
                <a:alphaModFix/>
              </a:blip>
              <a:stretch>
                <a:fillRect/>
              </a:stretch>
            </a:blipFill>
            <a:ln>
              <a:noFill/>
            </a:ln>
          </p:spPr>
          <p:txBody>
            <a:bodyPr/>
            <a:lstStyle/>
            <a:p>
              <a:endParaRPr lang="ja-JP" altLang="en-US"/>
            </a:p>
          </p:txBody>
        </p:sp>
      </p:grpSp>
      <p:grpSp>
        <p:nvGrpSpPr>
          <p:cNvPr id="370" name="Google Shape;370;p39"/>
          <p:cNvGrpSpPr/>
          <p:nvPr/>
        </p:nvGrpSpPr>
        <p:grpSpPr>
          <a:xfrm>
            <a:off x="80701" y="52909"/>
            <a:ext cx="1039461" cy="1039461"/>
            <a:chOff x="0" y="0"/>
            <a:chExt cx="812800" cy="812800"/>
          </a:xfrm>
        </p:grpSpPr>
        <p:sp>
          <p:nvSpPr>
            <p:cNvPr id="371" name="Google Shape;371;p39"/>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95250" cap="sq" cmpd="sng">
              <a:solidFill>
                <a:srgbClr val="FFC477"/>
              </a:solidFill>
              <a:prstDash val="solid"/>
              <a:miter lim="8000"/>
              <a:headEnd type="none" w="sm" len="sm"/>
              <a:tailEnd type="none" w="sm" len="sm"/>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372" name="Google Shape;372;p39"/>
            <p:cNvSpPr txBox="1"/>
            <p:nvPr/>
          </p:nvSpPr>
          <p:spPr>
            <a:xfrm>
              <a:off x="76200" y="28575"/>
              <a:ext cx="660400" cy="708025"/>
            </a:xfrm>
            <a:prstGeom prst="rect">
              <a:avLst/>
            </a:prstGeom>
            <a:noFill/>
            <a:ln>
              <a:noFill/>
            </a:ln>
          </p:spPr>
          <p:txBody>
            <a:bodyPr spcFirstLastPara="1" wrap="square" lIns="25400" tIns="25400" rIns="25400" bIns="25400" anchor="ctr" anchorCtr="0">
              <a:noAutofit/>
            </a:bodyPr>
            <a:lstStyle/>
            <a:p>
              <a:pPr marL="0" marR="0" lvl="0" indent="0" algn="ctr" rtl="0">
                <a:lnSpc>
                  <a:spcPct val="2022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373" name="Google Shape;373;p39"/>
          <p:cNvSpPr/>
          <p:nvPr/>
        </p:nvSpPr>
        <p:spPr>
          <a:xfrm>
            <a:off x="252164" y="253831"/>
            <a:ext cx="696533" cy="637618"/>
          </a:xfrm>
          <a:custGeom>
            <a:avLst/>
            <a:gdLst/>
            <a:ahLst/>
            <a:cxnLst/>
            <a:rect l="l" t="t" r="r" b="b"/>
            <a:pathLst>
              <a:path w="1393066" h="1275236" extrusionOk="0">
                <a:moveTo>
                  <a:pt x="0" y="0"/>
                </a:moveTo>
                <a:lnTo>
                  <a:pt x="1393066" y="0"/>
                </a:lnTo>
                <a:lnTo>
                  <a:pt x="1393066" y="1275236"/>
                </a:lnTo>
                <a:lnTo>
                  <a:pt x="0" y="1275236"/>
                </a:lnTo>
                <a:lnTo>
                  <a:pt x="0" y="0"/>
                </a:lnTo>
                <a:close/>
              </a:path>
            </a:pathLst>
          </a:custGeom>
          <a:blipFill rotWithShape="1">
            <a:blip r:embed="rId4">
              <a:alphaModFix/>
            </a:blip>
            <a:stretch>
              <a:fillRect/>
            </a:stretch>
          </a:blipFill>
          <a:ln>
            <a:noFill/>
          </a:ln>
        </p:spPr>
        <p:txBody>
          <a:bodyPr/>
          <a:lstStyle/>
          <a:p>
            <a:endParaRPr lang="ja-JP" altLang="en-US"/>
          </a:p>
        </p:txBody>
      </p:sp>
      <p:sp>
        <p:nvSpPr>
          <p:cNvPr id="374" name="Google Shape;374;p39"/>
          <p:cNvSpPr txBox="1"/>
          <p:nvPr/>
        </p:nvSpPr>
        <p:spPr>
          <a:xfrm>
            <a:off x="1374300" y="264850"/>
            <a:ext cx="67002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ja" sz="2800" b="1" dirty="0">
                <a:solidFill>
                  <a:srgbClr val="FF9000"/>
                </a:solidFill>
                <a:latin typeface="Noto Sans JP" panose="020B0600070205080204" charset="-128"/>
                <a:ea typeface="Noto Sans JP" panose="020B0600070205080204" charset="-128"/>
                <a:cs typeface="Calibri"/>
                <a:sym typeface="Calibri"/>
              </a:rPr>
              <a:t>Q&amp;A機能</a:t>
            </a:r>
            <a:endParaRPr sz="2800" b="1" dirty="0">
              <a:solidFill>
                <a:srgbClr val="FF9000"/>
              </a:solidFill>
              <a:latin typeface="Noto Sans JP" panose="020B0600070205080204" charset="-128"/>
              <a:ea typeface="Noto Sans JP" panose="020B0600070205080204" charset="-128"/>
              <a:cs typeface="Calibri"/>
              <a:sym typeface="Calibri"/>
            </a:endParaRPr>
          </a:p>
        </p:txBody>
      </p:sp>
      <p:pic>
        <p:nvPicPr>
          <p:cNvPr id="375" name="Google Shape;375;p39"/>
          <p:cNvPicPr preferRelativeResize="0"/>
          <p:nvPr/>
        </p:nvPicPr>
        <p:blipFill>
          <a:blip r:embed="rId5">
            <a:alphaModFix/>
          </a:blip>
          <a:stretch>
            <a:fillRect/>
          </a:stretch>
        </p:blipFill>
        <p:spPr>
          <a:xfrm>
            <a:off x="252175" y="1162687"/>
            <a:ext cx="7120600" cy="3609201"/>
          </a:xfrm>
          <a:prstGeom prst="rect">
            <a:avLst/>
          </a:prstGeom>
          <a:noFill/>
          <a:ln>
            <a:noFill/>
          </a:ln>
        </p:spPr>
      </p:pic>
      <p:sp>
        <p:nvSpPr>
          <p:cNvPr id="376" name="Google Shape;376;p39"/>
          <p:cNvSpPr/>
          <p:nvPr/>
        </p:nvSpPr>
        <p:spPr>
          <a:xfrm>
            <a:off x="6115396" y="1205075"/>
            <a:ext cx="2554149" cy="3524417"/>
          </a:xfrm>
          <a:custGeom>
            <a:avLst/>
            <a:gdLst/>
            <a:ahLst/>
            <a:cxnLst/>
            <a:rect l="l" t="t" r="r" b="b"/>
            <a:pathLst>
              <a:path w="4274726" h="578722" extrusionOk="0">
                <a:moveTo>
                  <a:pt x="11925" y="0"/>
                </a:moveTo>
                <a:lnTo>
                  <a:pt x="4262801" y="0"/>
                </a:lnTo>
                <a:cubicBezTo>
                  <a:pt x="4269387" y="0"/>
                  <a:pt x="4274726" y="5339"/>
                  <a:pt x="4274726" y="11925"/>
                </a:cubicBezTo>
                <a:lnTo>
                  <a:pt x="4274726" y="566797"/>
                </a:lnTo>
                <a:cubicBezTo>
                  <a:pt x="4274726" y="573383"/>
                  <a:pt x="4269387" y="578722"/>
                  <a:pt x="4262801" y="578722"/>
                </a:cubicBezTo>
                <a:lnTo>
                  <a:pt x="11925" y="578722"/>
                </a:lnTo>
                <a:cubicBezTo>
                  <a:pt x="5339" y="578722"/>
                  <a:pt x="0" y="573383"/>
                  <a:pt x="0" y="566797"/>
                </a:cubicBezTo>
                <a:lnTo>
                  <a:pt x="0" y="11925"/>
                </a:lnTo>
                <a:cubicBezTo>
                  <a:pt x="0" y="5339"/>
                  <a:pt x="5339" y="0"/>
                  <a:pt x="11925" y="0"/>
                </a:cubicBezTo>
                <a:close/>
              </a:path>
            </a:pathLst>
          </a:custGeom>
          <a:solidFill>
            <a:srgbClr val="FFFFFF"/>
          </a:solidFill>
          <a:ln w="95250" cap="rnd" cmpd="sng">
            <a:solidFill>
              <a:srgbClr val="FFC477"/>
            </a:solidFill>
            <a:prstDash val="solid"/>
            <a:round/>
            <a:headEnd type="none" w="sm" len="sm"/>
            <a:tailEnd type="none" w="sm" len="sm"/>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377" name="Google Shape;377;p39"/>
          <p:cNvSpPr txBox="1"/>
          <p:nvPr/>
        </p:nvSpPr>
        <p:spPr>
          <a:xfrm>
            <a:off x="6235379" y="1335725"/>
            <a:ext cx="2314200" cy="664797"/>
          </a:xfrm>
          <a:prstGeom prst="rect">
            <a:avLst/>
          </a:prstGeom>
          <a:noFill/>
          <a:ln>
            <a:noFill/>
          </a:ln>
        </p:spPr>
        <p:txBody>
          <a:bodyPr spcFirstLastPara="1" wrap="square" lIns="0" tIns="0" rIns="0" bIns="0" anchor="t" anchorCtr="0">
            <a:spAutoFit/>
          </a:bodyPr>
          <a:lstStyle/>
          <a:p>
            <a:pPr marL="0" marR="0" lvl="0" indent="0" algn="ctr" rtl="0">
              <a:lnSpc>
                <a:spcPct val="160020"/>
              </a:lnSpc>
              <a:spcBef>
                <a:spcPts val="0"/>
              </a:spcBef>
              <a:spcAft>
                <a:spcPts val="0"/>
              </a:spcAft>
              <a:buNone/>
            </a:pPr>
            <a:r>
              <a:rPr lang="ja" sz="2700" b="1" dirty="0">
                <a:solidFill>
                  <a:srgbClr val="524F4D"/>
                </a:solidFill>
                <a:latin typeface="Noto Sans JP" panose="020B0600070205080204" charset="-128"/>
                <a:ea typeface="Noto Sans JP" panose="020B0600070205080204" charset="-128"/>
                <a:cs typeface="Calibri"/>
                <a:sym typeface="Calibri"/>
              </a:rPr>
              <a:t>point</a:t>
            </a:r>
            <a:endParaRPr sz="2800" b="1" dirty="0">
              <a:solidFill>
                <a:srgbClr val="524F4D"/>
              </a:solidFill>
              <a:latin typeface="Noto Sans JP" panose="020B0600070205080204" charset="-128"/>
              <a:ea typeface="Noto Sans JP" panose="020B0600070205080204" charset="-128"/>
            </a:endParaRPr>
          </a:p>
        </p:txBody>
      </p:sp>
      <p:sp>
        <p:nvSpPr>
          <p:cNvPr id="378" name="Google Shape;378;p39"/>
          <p:cNvSpPr txBox="1"/>
          <p:nvPr/>
        </p:nvSpPr>
        <p:spPr>
          <a:xfrm>
            <a:off x="6311575" y="2104950"/>
            <a:ext cx="2314200" cy="1317253"/>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ja" sz="1600" b="1" dirty="0">
                <a:solidFill>
                  <a:srgbClr val="524F4D"/>
                </a:solidFill>
                <a:latin typeface="Noto Sans JP" panose="020B0600070205080204" charset="-128"/>
                <a:ea typeface="Noto Sans JP" panose="020B0600070205080204" charset="-128"/>
              </a:rPr>
              <a:t>①ユーザーが動物を</a:t>
            </a:r>
            <a:endParaRPr sz="1600" b="1" dirty="0">
              <a:solidFill>
                <a:srgbClr val="524F4D"/>
              </a:solidFill>
              <a:latin typeface="Noto Sans JP" panose="020B0600070205080204" charset="-128"/>
              <a:ea typeface="Noto Sans JP" panose="020B0600070205080204" charset="-128"/>
            </a:endParaRPr>
          </a:p>
          <a:p>
            <a:pPr marL="0" lvl="0" indent="0" algn="l" rtl="0">
              <a:lnSpc>
                <a:spcPct val="115000"/>
              </a:lnSpc>
              <a:spcBef>
                <a:spcPts val="0"/>
              </a:spcBef>
              <a:spcAft>
                <a:spcPts val="0"/>
              </a:spcAft>
              <a:buNone/>
            </a:pPr>
            <a:r>
              <a:rPr lang="ja" sz="1600" b="1" dirty="0">
                <a:solidFill>
                  <a:srgbClr val="524F4D"/>
                </a:solidFill>
                <a:latin typeface="Noto Sans JP" panose="020B0600070205080204" charset="-128"/>
                <a:ea typeface="Noto Sans JP" panose="020B0600070205080204" charset="-128"/>
              </a:rPr>
              <a:t>引き取るにあたって</a:t>
            </a:r>
            <a:endParaRPr sz="1600" b="1" dirty="0">
              <a:solidFill>
                <a:srgbClr val="524F4D"/>
              </a:solidFill>
              <a:latin typeface="Noto Sans JP" panose="020B0600070205080204" charset="-128"/>
              <a:ea typeface="Noto Sans JP" panose="020B0600070205080204" charset="-128"/>
            </a:endParaRPr>
          </a:p>
          <a:p>
            <a:pPr marL="0" lvl="0" indent="0" algn="l" rtl="0">
              <a:lnSpc>
                <a:spcPct val="115000"/>
              </a:lnSpc>
              <a:spcBef>
                <a:spcPts val="0"/>
              </a:spcBef>
              <a:spcAft>
                <a:spcPts val="0"/>
              </a:spcAft>
              <a:buNone/>
            </a:pPr>
            <a:r>
              <a:rPr lang="ja" sz="1600" b="1" dirty="0">
                <a:solidFill>
                  <a:srgbClr val="524F4D"/>
                </a:solidFill>
                <a:latin typeface="Noto Sans JP" panose="020B0600070205080204" charset="-128"/>
                <a:ea typeface="Noto Sans JP" panose="020B0600070205080204" charset="-128"/>
              </a:rPr>
              <a:t>知りたい情報を</a:t>
            </a:r>
            <a:endParaRPr sz="1600" b="1" dirty="0">
              <a:solidFill>
                <a:srgbClr val="524F4D"/>
              </a:solidFill>
              <a:latin typeface="Noto Sans JP" panose="020B0600070205080204" charset="-128"/>
              <a:ea typeface="Noto Sans JP" panose="020B0600070205080204" charset="-128"/>
            </a:endParaRPr>
          </a:p>
          <a:p>
            <a:pPr marL="0" lvl="0" indent="0" algn="l" rtl="0">
              <a:lnSpc>
                <a:spcPct val="115000"/>
              </a:lnSpc>
              <a:spcBef>
                <a:spcPts val="0"/>
              </a:spcBef>
              <a:spcAft>
                <a:spcPts val="0"/>
              </a:spcAft>
              <a:buNone/>
            </a:pPr>
            <a:r>
              <a:rPr lang="ja" sz="1600" b="1" dirty="0">
                <a:solidFill>
                  <a:srgbClr val="524F4D"/>
                </a:solidFill>
                <a:latin typeface="Noto Sans JP" panose="020B0600070205080204" charset="-128"/>
                <a:ea typeface="Noto Sans JP" panose="020B0600070205080204" charset="-128"/>
              </a:rPr>
              <a:t>ピックアップし表示</a:t>
            </a:r>
            <a:endParaRPr sz="1900" b="1" dirty="0">
              <a:solidFill>
                <a:srgbClr val="524F4D"/>
              </a:solidFill>
              <a:latin typeface="Noto Sans JP" panose="020B0600070205080204" charset="-128"/>
              <a:ea typeface="Noto Sans JP" panose="020B0600070205080204" charset="-128"/>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3" name="Google Shape;383;p40"/>
          <p:cNvSpPr/>
          <p:nvPr/>
        </p:nvSpPr>
        <p:spPr>
          <a:xfrm rot="10800000">
            <a:off x="0" y="0"/>
            <a:ext cx="1123783" cy="1109481"/>
          </a:xfrm>
          <a:custGeom>
            <a:avLst/>
            <a:gdLst/>
            <a:ahLst/>
            <a:cxnLst/>
            <a:rect l="l" t="t" r="r" b="b"/>
            <a:pathLst>
              <a:path w="2247566" h="2218961" extrusionOk="0">
                <a:moveTo>
                  <a:pt x="0" y="0"/>
                </a:moveTo>
                <a:lnTo>
                  <a:pt x="2247566" y="0"/>
                </a:lnTo>
                <a:lnTo>
                  <a:pt x="2247566" y="2218961"/>
                </a:lnTo>
                <a:lnTo>
                  <a:pt x="0" y="2218961"/>
                </a:lnTo>
                <a:lnTo>
                  <a:pt x="0" y="0"/>
                </a:lnTo>
                <a:close/>
              </a:path>
            </a:pathLst>
          </a:custGeom>
          <a:blipFill rotWithShape="1">
            <a:blip r:embed="rId3">
              <a:alphaModFix/>
            </a:blip>
            <a:stretch>
              <a:fillRect/>
            </a:stretch>
          </a:blipFill>
          <a:ln>
            <a:noFill/>
          </a:ln>
        </p:spPr>
        <p:txBody>
          <a:bodyPr/>
          <a:lstStyle/>
          <a:p>
            <a:endParaRPr lang="ja-JP" altLang="en-US"/>
          </a:p>
        </p:txBody>
      </p:sp>
      <p:sp>
        <p:nvSpPr>
          <p:cNvPr id="384" name="Google Shape;384;p40"/>
          <p:cNvSpPr/>
          <p:nvPr/>
        </p:nvSpPr>
        <p:spPr>
          <a:xfrm>
            <a:off x="8020217" y="4034020"/>
            <a:ext cx="1123783" cy="1109481"/>
          </a:xfrm>
          <a:custGeom>
            <a:avLst/>
            <a:gdLst/>
            <a:ahLst/>
            <a:cxnLst/>
            <a:rect l="l" t="t" r="r" b="b"/>
            <a:pathLst>
              <a:path w="2247566" h="2218961" extrusionOk="0">
                <a:moveTo>
                  <a:pt x="0" y="0"/>
                </a:moveTo>
                <a:lnTo>
                  <a:pt x="2247566" y="0"/>
                </a:lnTo>
                <a:lnTo>
                  <a:pt x="2247566" y="2218961"/>
                </a:lnTo>
                <a:lnTo>
                  <a:pt x="0" y="2218961"/>
                </a:lnTo>
                <a:lnTo>
                  <a:pt x="0" y="0"/>
                </a:lnTo>
                <a:close/>
              </a:path>
            </a:pathLst>
          </a:custGeom>
          <a:blipFill rotWithShape="1">
            <a:blip r:embed="rId3">
              <a:alphaModFix/>
            </a:blip>
            <a:stretch>
              <a:fillRect/>
            </a:stretch>
          </a:blipFill>
          <a:ln>
            <a:noFill/>
          </a:ln>
        </p:spPr>
        <p:txBody>
          <a:bodyPr/>
          <a:lstStyle/>
          <a:p>
            <a:endParaRPr lang="ja-JP" altLang="en-US"/>
          </a:p>
        </p:txBody>
      </p:sp>
      <p:grpSp>
        <p:nvGrpSpPr>
          <p:cNvPr id="385" name="Google Shape;385;p40"/>
          <p:cNvGrpSpPr/>
          <p:nvPr/>
        </p:nvGrpSpPr>
        <p:grpSpPr>
          <a:xfrm>
            <a:off x="-80237" y="-54147"/>
            <a:ext cx="9143818" cy="5197645"/>
            <a:chOff x="0" y="-28575"/>
            <a:chExt cx="4816592" cy="2737908"/>
          </a:xfrm>
        </p:grpSpPr>
        <p:sp>
          <p:nvSpPr>
            <p:cNvPr id="386" name="Google Shape;386;p40"/>
            <p:cNvSpPr/>
            <p:nvPr/>
          </p:nvSpPr>
          <p:spPr>
            <a:xfrm>
              <a:off x="0" y="0"/>
              <a:ext cx="4816592" cy="2709333"/>
            </a:xfrm>
            <a:custGeom>
              <a:avLst/>
              <a:gdLst/>
              <a:ahLst/>
              <a:cxnLst/>
              <a:rect l="l" t="t" r="r" b="b"/>
              <a:pathLst>
                <a:path w="4816592" h="2709333" extrusionOk="0">
                  <a:moveTo>
                    <a:pt x="0" y="0"/>
                  </a:moveTo>
                  <a:lnTo>
                    <a:pt x="4816592" y="0"/>
                  </a:lnTo>
                  <a:lnTo>
                    <a:pt x="4816592" y="2709333"/>
                  </a:lnTo>
                  <a:lnTo>
                    <a:pt x="0" y="2709333"/>
                  </a:lnTo>
                  <a:close/>
                </a:path>
              </a:pathLst>
            </a:custGeom>
            <a:solidFill>
              <a:srgbClr val="FFFAF1"/>
            </a:solidFill>
            <a:ln w="285750" cap="sq" cmpd="sng">
              <a:solidFill>
                <a:srgbClr val="FFC477"/>
              </a:solidFill>
              <a:prstDash val="solid"/>
              <a:miter lim="8000"/>
              <a:headEnd type="none" w="sm" len="sm"/>
              <a:tailEnd type="none" w="sm" len="sm"/>
            </a:ln>
          </p:spPr>
          <p:txBody>
            <a:bodyPr/>
            <a:lstStyle/>
            <a:p>
              <a:endParaRPr lang="ja-JP" altLang="en-US"/>
            </a:p>
          </p:txBody>
        </p:sp>
        <p:sp>
          <p:nvSpPr>
            <p:cNvPr id="387" name="Google Shape;387;p40"/>
            <p:cNvSpPr txBox="1"/>
            <p:nvPr/>
          </p:nvSpPr>
          <p:spPr>
            <a:xfrm>
              <a:off x="0" y="-28575"/>
              <a:ext cx="4816500" cy="2737800"/>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388" name="Google Shape;388;p40"/>
          <p:cNvGrpSpPr/>
          <p:nvPr/>
        </p:nvGrpSpPr>
        <p:grpSpPr>
          <a:xfrm>
            <a:off x="5989686" y="4370062"/>
            <a:ext cx="3073884" cy="437403"/>
            <a:chOff x="0" y="-47625"/>
            <a:chExt cx="1619197" cy="230406"/>
          </a:xfrm>
        </p:grpSpPr>
        <p:sp>
          <p:nvSpPr>
            <p:cNvPr id="389" name="Google Shape;389;p40"/>
            <p:cNvSpPr/>
            <p:nvPr/>
          </p:nvSpPr>
          <p:spPr>
            <a:xfrm>
              <a:off x="0" y="0"/>
              <a:ext cx="1619197" cy="182781"/>
            </a:xfrm>
            <a:custGeom>
              <a:avLst/>
              <a:gdLst/>
              <a:ahLst/>
              <a:cxnLst/>
              <a:rect l="l" t="t" r="r" b="b"/>
              <a:pathLst>
                <a:path w="1619197" h="182781" extrusionOk="0">
                  <a:moveTo>
                    <a:pt x="91390" y="0"/>
                  </a:moveTo>
                  <a:lnTo>
                    <a:pt x="1527807" y="0"/>
                  </a:lnTo>
                  <a:cubicBezTo>
                    <a:pt x="1552045" y="0"/>
                    <a:pt x="1575291" y="9629"/>
                    <a:pt x="1592430" y="26768"/>
                  </a:cubicBezTo>
                  <a:cubicBezTo>
                    <a:pt x="1609569" y="43907"/>
                    <a:pt x="1619197" y="67152"/>
                    <a:pt x="1619197" y="91390"/>
                  </a:cubicBezTo>
                  <a:lnTo>
                    <a:pt x="1619197" y="91390"/>
                  </a:lnTo>
                  <a:cubicBezTo>
                    <a:pt x="1619197" y="141864"/>
                    <a:pt x="1578281" y="182781"/>
                    <a:pt x="1527807" y="182781"/>
                  </a:cubicBezTo>
                  <a:lnTo>
                    <a:pt x="91390" y="182781"/>
                  </a:lnTo>
                  <a:cubicBezTo>
                    <a:pt x="40917" y="182781"/>
                    <a:pt x="0" y="141864"/>
                    <a:pt x="0" y="91390"/>
                  </a:cubicBezTo>
                  <a:lnTo>
                    <a:pt x="0" y="91390"/>
                  </a:lnTo>
                  <a:cubicBezTo>
                    <a:pt x="0" y="40917"/>
                    <a:pt x="40917" y="0"/>
                    <a:pt x="91390" y="0"/>
                  </a:cubicBezTo>
                  <a:close/>
                </a:path>
              </a:pathLst>
            </a:custGeom>
            <a:solidFill>
              <a:srgbClr val="FFFAF1"/>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390" name="Google Shape;390;p40"/>
            <p:cNvSpPr txBox="1"/>
            <p:nvPr/>
          </p:nvSpPr>
          <p:spPr>
            <a:xfrm>
              <a:off x="0" y="-47625"/>
              <a:ext cx="1619100" cy="230400"/>
            </a:xfrm>
            <a:prstGeom prst="rect">
              <a:avLst/>
            </a:prstGeom>
            <a:noFill/>
            <a:ln>
              <a:noFill/>
            </a:ln>
          </p:spPr>
          <p:txBody>
            <a:bodyPr spcFirstLastPara="1" wrap="square" lIns="25400" tIns="25400" rIns="25400" bIns="25400" anchor="ctr" anchorCtr="0">
              <a:noAutofit/>
            </a:bodyPr>
            <a:lstStyle/>
            <a:p>
              <a:pPr marL="0" marR="0" lvl="0" indent="0" algn="ctr" rtl="0">
                <a:lnSpc>
                  <a:spcPct val="2022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391" name="Google Shape;391;p40"/>
          <p:cNvSpPr txBox="1"/>
          <p:nvPr/>
        </p:nvSpPr>
        <p:spPr>
          <a:xfrm>
            <a:off x="1913655" y="1574017"/>
            <a:ext cx="3073800" cy="107700"/>
          </a:xfrm>
          <a:prstGeom prst="rect">
            <a:avLst/>
          </a:prstGeom>
          <a:noFill/>
          <a:ln>
            <a:noFill/>
          </a:ln>
        </p:spPr>
        <p:txBody>
          <a:bodyPr spcFirstLastPara="1" wrap="square" lIns="0" tIns="0" rIns="0" bIns="0" anchor="t" anchorCtr="0">
            <a:spAutoFit/>
          </a:bodyPr>
          <a:lstStyle/>
          <a:p>
            <a:pPr marL="0" marR="0" lvl="0" indent="0" algn="l" rtl="0">
              <a:lnSpc>
                <a:spcPct val="160021"/>
              </a:lnSpc>
              <a:spcBef>
                <a:spcPts val="0"/>
              </a:spcBef>
              <a:spcAft>
                <a:spcPts val="0"/>
              </a:spcAft>
              <a:buNone/>
            </a:pPr>
            <a:endParaRPr sz="700"/>
          </a:p>
        </p:txBody>
      </p:sp>
      <p:sp>
        <p:nvSpPr>
          <p:cNvPr id="392" name="Google Shape;392;p40"/>
          <p:cNvSpPr txBox="1"/>
          <p:nvPr/>
        </p:nvSpPr>
        <p:spPr>
          <a:xfrm>
            <a:off x="6113475" y="4119175"/>
            <a:ext cx="53589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600">
              <a:solidFill>
                <a:schemeClr val="dk1"/>
              </a:solidFill>
              <a:latin typeface="Calibri"/>
              <a:ea typeface="Calibri"/>
              <a:cs typeface="Calibri"/>
              <a:sym typeface="Calibri"/>
            </a:endParaRPr>
          </a:p>
        </p:txBody>
      </p:sp>
      <p:pic>
        <p:nvPicPr>
          <p:cNvPr id="395" name="Google Shape;395;p40"/>
          <p:cNvPicPr preferRelativeResize="0"/>
          <p:nvPr/>
        </p:nvPicPr>
        <p:blipFill>
          <a:blip r:embed="rId4">
            <a:alphaModFix/>
          </a:blip>
          <a:stretch>
            <a:fillRect/>
          </a:stretch>
        </p:blipFill>
        <p:spPr>
          <a:xfrm>
            <a:off x="7157651" y="3105654"/>
            <a:ext cx="1604300" cy="1520833"/>
          </a:xfrm>
          <a:prstGeom prst="rect">
            <a:avLst/>
          </a:prstGeom>
          <a:noFill/>
          <a:ln>
            <a:noFill/>
          </a:ln>
        </p:spPr>
      </p:pic>
      <p:sp>
        <p:nvSpPr>
          <p:cNvPr id="396" name="Google Shape;396;p40"/>
          <p:cNvSpPr txBox="1"/>
          <p:nvPr/>
        </p:nvSpPr>
        <p:spPr>
          <a:xfrm>
            <a:off x="6325400" y="4626475"/>
            <a:ext cx="26937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ja" sz="1300" b="1" dirty="0">
                <a:solidFill>
                  <a:srgbClr val="524F4D"/>
                </a:solidFill>
                <a:latin typeface="Noto Sans JP" panose="020B0600070205080204" charset="-128"/>
                <a:ea typeface="Noto Sans JP" panose="020B0600070205080204" charset="-128"/>
                <a:cs typeface="Calibri"/>
                <a:sym typeface="Calibri"/>
              </a:rPr>
              <a:t>株式会社ダチョウの群れ：大谷</a:t>
            </a:r>
            <a:endParaRPr sz="1300" b="1" dirty="0">
              <a:solidFill>
                <a:srgbClr val="524F4D"/>
              </a:solidFill>
              <a:latin typeface="Noto Sans JP" panose="020B0600070205080204" charset="-128"/>
              <a:ea typeface="Noto Sans JP" panose="020B0600070205080204" charset="-128"/>
              <a:cs typeface="Calibri"/>
              <a:sym typeface="Calibri"/>
            </a:endParaRPr>
          </a:p>
        </p:txBody>
      </p:sp>
      <p:pic>
        <p:nvPicPr>
          <p:cNvPr id="397" name="Google Shape;397;p40"/>
          <p:cNvPicPr preferRelativeResize="0"/>
          <p:nvPr/>
        </p:nvPicPr>
        <p:blipFill>
          <a:blip r:embed="rId5">
            <a:alphaModFix/>
          </a:blip>
          <a:stretch>
            <a:fillRect/>
          </a:stretch>
        </p:blipFill>
        <p:spPr>
          <a:xfrm flipH="1">
            <a:off x="392400" y="381000"/>
            <a:ext cx="1060225" cy="1047875"/>
          </a:xfrm>
          <a:prstGeom prst="rect">
            <a:avLst/>
          </a:prstGeom>
          <a:noFill/>
          <a:ln>
            <a:noFill/>
          </a:ln>
        </p:spPr>
      </p:pic>
      <p:sp>
        <p:nvSpPr>
          <p:cNvPr id="398" name="Google Shape;398;p40"/>
          <p:cNvSpPr txBox="1"/>
          <p:nvPr/>
        </p:nvSpPr>
        <p:spPr>
          <a:xfrm>
            <a:off x="176175" y="1397780"/>
            <a:ext cx="1601400" cy="384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ja" sz="1300" b="1" dirty="0">
                <a:solidFill>
                  <a:srgbClr val="524F4D"/>
                </a:solidFill>
                <a:latin typeface="Noto Sans JP" panose="020B0600070205080204" charset="-128"/>
                <a:ea typeface="Noto Sans JP" panose="020B0600070205080204" charset="-128"/>
                <a:cs typeface="Calibri"/>
                <a:sym typeface="Calibri"/>
              </a:rPr>
              <a:t>ゆうかちゃん</a:t>
            </a:r>
            <a:endParaRPr sz="1300" b="1" dirty="0">
              <a:solidFill>
                <a:srgbClr val="524F4D"/>
              </a:solidFill>
              <a:latin typeface="Noto Sans JP" panose="020B0600070205080204" charset="-128"/>
              <a:ea typeface="Noto Sans JP" panose="020B0600070205080204" charset="-128"/>
              <a:cs typeface="Calibri"/>
              <a:sym typeface="Calibri"/>
            </a:endParaRPr>
          </a:p>
        </p:txBody>
      </p:sp>
      <p:sp>
        <p:nvSpPr>
          <p:cNvPr id="2" name="吹き出し: 角を丸めた四角形 1">
            <a:extLst>
              <a:ext uri="{FF2B5EF4-FFF2-40B4-BE49-F238E27FC236}">
                <a16:creationId xmlns:a16="http://schemas.microsoft.com/office/drawing/2014/main" id="{1918286F-FBA7-E62F-9D29-A4E0525956A4}"/>
              </a:ext>
            </a:extLst>
          </p:cNvPr>
          <p:cNvSpPr/>
          <p:nvPr/>
        </p:nvSpPr>
        <p:spPr>
          <a:xfrm>
            <a:off x="1777575" y="1982825"/>
            <a:ext cx="5196704" cy="2041647"/>
          </a:xfrm>
          <a:prstGeom prst="wedgeRoundRectCallout">
            <a:avLst>
              <a:gd name="adj1" fmla="val 53251"/>
              <a:gd name="adj2" fmla="val 60821"/>
              <a:gd name="adj3" fmla="val 16667"/>
            </a:avLst>
          </a:prstGeom>
          <a:ln w="28575"/>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1600" b="1" dirty="0"/>
              <a:t>その質問待ってました！</a:t>
            </a:r>
            <a:endParaRPr kumimoji="1" lang="en-US" altLang="ja-JP" sz="1600" b="1" dirty="0"/>
          </a:p>
          <a:p>
            <a:pPr algn="ctr"/>
            <a:r>
              <a:rPr kumimoji="1" lang="ja-JP" altLang="en-US" sz="2800" b="1" dirty="0"/>
              <a:t>「</a:t>
            </a:r>
            <a:r>
              <a:rPr kumimoji="1" lang="en-US" altLang="ja-JP" sz="2800" b="1" dirty="0"/>
              <a:t>DM</a:t>
            </a:r>
            <a:r>
              <a:rPr kumimoji="1" lang="ja-JP" altLang="en-US" sz="2800" b="1" dirty="0"/>
              <a:t>」をご利用いただけます！</a:t>
            </a:r>
            <a:endParaRPr kumimoji="1" lang="en-US" altLang="ja-JP" sz="2800" b="1" dirty="0"/>
          </a:p>
        </p:txBody>
      </p:sp>
      <p:sp>
        <p:nvSpPr>
          <p:cNvPr id="3" name="吹き出し: 角を丸めた四角形 2">
            <a:extLst>
              <a:ext uri="{FF2B5EF4-FFF2-40B4-BE49-F238E27FC236}">
                <a16:creationId xmlns:a16="http://schemas.microsoft.com/office/drawing/2014/main" id="{70C38894-C856-3E58-AA55-895C4E02E172}"/>
              </a:ext>
            </a:extLst>
          </p:cNvPr>
          <p:cNvSpPr/>
          <p:nvPr/>
        </p:nvSpPr>
        <p:spPr>
          <a:xfrm>
            <a:off x="1977301" y="463783"/>
            <a:ext cx="4422612" cy="774201"/>
          </a:xfrm>
          <a:prstGeom prst="wedgeRoundRectCallout">
            <a:avLst>
              <a:gd name="adj1" fmla="val -57691"/>
              <a:gd name="adj2" fmla="val 35855"/>
              <a:gd name="adj3" fmla="val 16667"/>
            </a:avLst>
          </a:prstGeom>
          <a:ln w="28575"/>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b="1" dirty="0"/>
              <a:t>Q&amp;A</a:t>
            </a:r>
            <a:r>
              <a:rPr kumimoji="1" lang="ja-JP" altLang="en-US" b="1" dirty="0"/>
              <a:t>に書いていないことで質問したい場合は</a:t>
            </a:r>
            <a:endParaRPr kumimoji="1" lang="en-US" altLang="ja-JP" b="1" dirty="0"/>
          </a:p>
          <a:p>
            <a:pPr algn="ctr"/>
            <a:r>
              <a:rPr kumimoji="1" lang="ja-JP" altLang="en-US" b="1" dirty="0"/>
              <a:t>どうしたらいいですか？</a:t>
            </a:r>
            <a:endParaRPr kumimoji="1" lang="en-US" altLang="ja-JP"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395"/>
                                        </p:tgtEl>
                                        <p:attrNameLst>
                                          <p:attrName>style.visibility</p:attrName>
                                        </p:attrNameLst>
                                      </p:cBhvr>
                                      <p:to>
                                        <p:strVal val="visible"/>
                                      </p:to>
                                    </p:set>
                                    <p:anim calcmode="lin" valueType="num">
                                      <p:cBhvr additive="base">
                                        <p:cTn id="7" dur="1000"/>
                                        <p:tgtEl>
                                          <p:spTgt spid="395"/>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39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grpSp>
        <p:nvGrpSpPr>
          <p:cNvPr id="403" name="Google Shape;403;p41"/>
          <p:cNvGrpSpPr/>
          <p:nvPr/>
        </p:nvGrpSpPr>
        <p:grpSpPr>
          <a:xfrm>
            <a:off x="0" y="-27123"/>
            <a:ext cx="9144000" cy="5197748"/>
            <a:chOff x="0" y="-144661"/>
            <a:chExt cx="24384000" cy="13860661"/>
          </a:xfrm>
        </p:grpSpPr>
        <p:grpSp>
          <p:nvGrpSpPr>
            <p:cNvPr id="404" name="Google Shape;404;p41"/>
            <p:cNvGrpSpPr/>
            <p:nvPr/>
          </p:nvGrpSpPr>
          <p:grpSpPr>
            <a:xfrm>
              <a:off x="0" y="-144661"/>
              <a:ext cx="24383997" cy="13860659"/>
              <a:chOff x="0" y="-28575"/>
              <a:chExt cx="4816592" cy="2737908"/>
            </a:xfrm>
          </p:grpSpPr>
          <p:sp>
            <p:nvSpPr>
              <p:cNvPr id="405" name="Google Shape;405;p41"/>
              <p:cNvSpPr/>
              <p:nvPr/>
            </p:nvSpPr>
            <p:spPr>
              <a:xfrm>
                <a:off x="0" y="0"/>
                <a:ext cx="4816592" cy="2709333"/>
              </a:xfrm>
              <a:custGeom>
                <a:avLst/>
                <a:gdLst/>
                <a:ahLst/>
                <a:cxnLst/>
                <a:rect l="l" t="t" r="r" b="b"/>
                <a:pathLst>
                  <a:path w="4816592" h="2709333" extrusionOk="0">
                    <a:moveTo>
                      <a:pt x="0" y="0"/>
                    </a:moveTo>
                    <a:lnTo>
                      <a:pt x="4816592" y="0"/>
                    </a:lnTo>
                    <a:lnTo>
                      <a:pt x="4816592" y="2709333"/>
                    </a:lnTo>
                    <a:lnTo>
                      <a:pt x="0" y="2709333"/>
                    </a:lnTo>
                    <a:close/>
                  </a:path>
                </a:pathLst>
              </a:custGeom>
              <a:solidFill>
                <a:srgbClr val="FFFAF1"/>
              </a:solidFill>
              <a:ln w="285750" cap="sq" cmpd="sng">
                <a:solidFill>
                  <a:srgbClr val="FFC477"/>
                </a:solidFill>
                <a:prstDash val="solid"/>
                <a:miter lim="8000"/>
                <a:headEnd type="none" w="sm" len="sm"/>
                <a:tailEnd type="none" w="sm" len="sm"/>
              </a:ln>
            </p:spPr>
            <p:txBody>
              <a:bodyPr/>
              <a:lstStyle/>
              <a:p>
                <a:endParaRPr lang="ja-JP" altLang="en-US"/>
              </a:p>
            </p:txBody>
          </p:sp>
          <p:sp>
            <p:nvSpPr>
              <p:cNvPr id="406" name="Google Shape;406;p41"/>
              <p:cNvSpPr txBox="1"/>
              <p:nvPr/>
            </p:nvSpPr>
            <p:spPr>
              <a:xfrm>
                <a:off x="0" y="-28575"/>
                <a:ext cx="4816500" cy="2737800"/>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407" name="Google Shape;407;p41"/>
            <p:cNvSpPr/>
            <p:nvPr/>
          </p:nvSpPr>
          <p:spPr>
            <a:xfrm rot="10800000">
              <a:off x="0" y="0"/>
              <a:ext cx="2996755" cy="2958615"/>
            </a:xfrm>
            <a:custGeom>
              <a:avLst/>
              <a:gdLst/>
              <a:ahLst/>
              <a:cxnLst/>
              <a:rect l="l" t="t" r="r" b="b"/>
              <a:pathLst>
                <a:path w="2996755" h="2958615" extrusionOk="0">
                  <a:moveTo>
                    <a:pt x="0" y="0"/>
                  </a:moveTo>
                  <a:lnTo>
                    <a:pt x="2996755" y="0"/>
                  </a:lnTo>
                  <a:lnTo>
                    <a:pt x="2996755" y="2958615"/>
                  </a:lnTo>
                  <a:lnTo>
                    <a:pt x="0" y="2958615"/>
                  </a:lnTo>
                  <a:lnTo>
                    <a:pt x="0" y="0"/>
                  </a:lnTo>
                  <a:close/>
                </a:path>
              </a:pathLst>
            </a:custGeom>
            <a:blipFill rotWithShape="1">
              <a:blip r:embed="rId3">
                <a:alphaModFix/>
              </a:blip>
              <a:stretch>
                <a:fillRect/>
              </a:stretch>
            </a:blipFill>
            <a:ln>
              <a:noFill/>
            </a:ln>
          </p:spPr>
          <p:txBody>
            <a:bodyPr/>
            <a:lstStyle/>
            <a:p>
              <a:endParaRPr lang="ja-JP" altLang="en-US"/>
            </a:p>
          </p:txBody>
        </p:sp>
        <p:sp>
          <p:nvSpPr>
            <p:cNvPr id="408" name="Google Shape;408;p41"/>
            <p:cNvSpPr/>
            <p:nvPr/>
          </p:nvSpPr>
          <p:spPr>
            <a:xfrm>
              <a:off x="21387245" y="10757385"/>
              <a:ext cx="2996755" cy="2958615"/>
            </a:xfrm>
            <a:custGeom>
              <a:avLst/>
              <a:gdLst/>
              <a:ahLst/>
              <a:cxnLst/>
              <a:rect l="l" t="t" r="r" b="b"/>
              <a:pathLst>
                <a:path w="2996755" h="2958615" extrusionOk="0">
                  <a:moveTo>
                    <a:pt x="0" y="0"/>
                  </a:moveTo>
                  <a:lnTo>
                    <a:pt x="2996755" y="0"/>
                  </a:lnTo>
                  <a:lnTo>
                    <a:pt x="2996755" y="2958615"/>
                  </a:lnTo>
                  <a:lnTo>
                    <a:pt x="0" y="2958615"/>
                  </a:lnTo>
                  <a:lnTo>
                    <a:pt x="0" y="0"/>
                  </a:lnTo>
                  <a:close/>
                </a:path>
              </a:pathLst>
            </a:custGeom>
            <a:blipFill rotWithShape="1">
              <a:blip r:embed="rId3">
                <a:alphaModFix/>
              </a:blip>
              <a:stretch>
                <a:fillRect/>
              </a:stretch>
            </a:blipFill>
            <a:ln>
              <a:noFill/>
            </a:ln>
          </p:spPr>
          <p:txBody>
            <a:bodyPr/>
            <a:lstStyle/>
            <a:p>
              <a:endParaRPr lang="ja-JP" altLang="en-US"/>
            </a:p>
          </p:txBody>
        </p:sp>
      </p:grpSp>
      <p:sp>
        <p:nvSpPr>
          <p:cNvPr id="409" name="Google Shape;409;p41"/>
          <p:cNvSpPr txBox="1"/>
          <p:nvPr/>
        </p:nvSpPr>
        <p:spPr>
          <a:xfrm>
            <a:off x="1305581" y="276019"/>
            <a:ext cx="5597100" cy="689420"/>
          </a:xfrm>
          <a:prstGeom prst="rect">
            <a:avLst/>
          </a:prstGeom>
          <a:noFill/>
          <a:ln>
            <a:noFill/>
          </a:ln>
        </p:spPr>
        <p:txBody>
          <a:bodyPr spcFirstLastPara="1" wrap="square" lIns="0" tIns="0" rIns="0" bIns="0" anchor="t" anchorCtr="0">
            <a:spAutoFit/>
          </a:bodyPr>
          <a:lstStyle/>
          <a:p>
            <a:pPr marL="0" marR="0" lvl="0" indent="0" algn="l" rtl="0">
              <a:lnSpc>
                <a:spcPct val="140008"/>
              </a:lnSpc>
              <a:spcBef>
                <a:spcPts val="0"/>
              </a:spcBef>
              <a:spcAft>
                <a:spcPts val="0"/>
              </a:spcAft>
              <a:buNone/>
            </a:pPr>
            <a:r>
              <a:rPr lang="ja" sz="3200" b="1" dirty="0">
                <a:solidFill>
                  <a:srgbClr val="FF9000"/>
                </a:solidFill>
                <a:latin typeface="Noto Sans JP" panose="020B0600070205080204" charset="-128"/>
                <a:ea typeface="Noto Sans JP" panose="020B0600070205080204" charset="-128"/>
                <a:cs typeface="Calibri"/>
                <a:sym typeface="Calibri"/>
              </a:rPr>
              <a:t>DM機能</a:t>
            </a:r>
            <a:endParaRPr b="1" dirty="0">
              <a:latin typeface="Noto Sans JP" panose="020B0600070205080204" charset="-128"/>
              <a:ea typeface="Noto Sans JP" panose="020B0600070205080204" charset="-128"/>
            </a:endParaRPr>
          </a:p>
        </p:txBody>
      </p:sp>
      <p:grpSp>
        <p:nvGrpSpPr>
          <p:cNvPr id="410" name="Google Shape;410;p41"/>
          <p:cNvGrpSpPr/>
          <p:nvPr/>
        </p:nvGrpSpPr>
        <p:grpSpPr>
          <a:xfrm>
            <a:off x="80701" y="52909"/>
            <a:ext cx="1039490" cy="1039490"/>
            <a:chOff x="0" y="0"/>
            <a:chExt cx="812800" cy="812800"/>
          </a:xfrm>
        </p:grpSpPr>
        <p:sp>
          <p:nvSpPr>
            <p:cNvPr id="411" name="Google Shape;411;p4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95250" cap="sq" cmpd="sng">
              <a:solidFill>
                <a:srgbClr val="FFC477"/>
              </a:solidFill>
              <a:prstDash val="solid"/>
              <a:miter lim="8000"/>
              <a:headEnd type="none" w="sm" len="sm"/>
              <a:tailEnd type="none" w="sm" len="sm"/>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412" name="Google Shape;412;p41"/>
            <p:cNvSpPr txBox="1"/>
            <p:nvPr/>
          </p:nvSpPr>
          <p:spPr>
            <a:xfrm>
              <a:off x="76200" y="28575"/>
              <a:ext cx="660300" cy="708000"/>
            </a:xfrm>
            <a:prstGeom prst="rect">
              <a:avLst/>
            </a:prstGeom>
            <a:noFill/>
            <a:ln>
              <a:noFill/>
            </a:ln>
          </p:spPr>
          <p:txBody>
            <a:bodyPr spcFirstLastPara="1" wrap="square" lIns="25400" tIns="25400" rIns="25400" bIns="25400" anchor="ctr" anchorCtr="0">
              <a:noAutofit/>
            </a:bodyPr>
            <a:lstStyle/>
            <a:p>
              <a:pPr marL="0" marR="0" lvl="0" indent="0" algn="ctr" rtl="0">
                <a:lnSpc>
                  <a:spcPct val="2022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413" name="Google Shape;413;p41"/>
          <p:cNvSpPr/>
          <p:nvPr/>
        </p:nvSpPr>
        <p:spPr>
          <a:xfrm>
            <a:off x="252164" y="253831"/>
            <a:ext cx="696533" cy="637618"/>
          </a:xfrm>
          <a:custGeom>
            <a:avLst/>
            <a:gdLst/>
            <a:ahLst/>
            <a:cxnLst/>
            <a:rect l="l" t="t" r="r" b="b"/>
            <a:pathLst>
              <a:path w="1393066" h="1275236" extrusionOk="0">
                <a:moveTo>
                  <a:pt x="0" y="0"/>
                </a:moveTo>
                <a:lnTo>
                  <a:pt x="1393066" y="0"/>
                </a:lnTo>
                <a:lnTo>
                  <a:pt x="1393066" y="1275236"/>
                </a:lnTo>
                <a:lnTo>
                  <a:pt x="0" y="1275236"/>
                </a:lnTo>
                <a:lnTo>
                  <a:pt x="0" y="0"/>
                </a:lnTo>
                <a:close/>
              </a:path>
            </a:pathLst>
          </a:custGeom>
          <a:blipFill rotWithShape="1">
            <a:blip r:embed="rId4">
              <a:alphaModFix/>
            </a:blip>
            <a:stretch>
              <a:fillRect/>
            </a:stretch>
          </a:blipFill>
          <a:ln>
            <a:noFill/>
          </a:ln>
        </p:spPr>
        <p:txBody>
          <a:bodyPr/>
          <a:lstStyle/>
          <a:p>
            <a:endParaRPr lang="ja-JP" altLang="en-US"/>
          </a:p>
        </p:txBody>
      </p:sp>
      <p:sp>
        <p:nvSpPr>
          <p:cNvPr id="414" name="Google Shape;414;p41"/>
          <p:cNvSpPr/>
          <p:nvPr/>
        </p:nvSpPr>
        <p:spPr>
          <a:xfrm>
            <a:off x="4282550" y="1042043"/>
            <a:ext cx="3761759" cy="3666204"/>
          </a:xfrm>
          <a:custGeom>
            <a:avLst/>
            <a:gdLst/>
            <a:ahLst/>
            <a:cxnLst/>
            <a:rect l="l" t="t" r="r" b="b"/>
            <a:pathLst>
              <a:path w="4274726" h="578722" extrusionOk="0">
                <a:moveTo>
                  <a:pt x="11925" y="0"/>
                </a:moveTo>
                <a:lnTo>
                  <a:pt x="4262801" y="0"/>
                </a:lnTo>
                <a:cubicBezTo>
                  <a:pt x="4269387" y="0"/>
                  <a:pt x="4274726" y="5339"/>
                  <a:pt x="4274726" y="11925"/>
                </a:cubicBezTo>
                <a:lnTo>
                  <a:pt x="4274726" y="566797"/>
                </a:lnTo>
                <a:cubicBezTo>
                  <a:pt x="4274726" y="573383"/>
                  <a:pt x="4269387" y="578722"/>
                  <a:pt x="4262801" y="578722"/>
                </a:cubicBezTo>
                <a:lnTo>
                  <a:pt x="11925" y="578722"/>
                </a:lnTo>
                <a:cubicBezTo>
                  <a:pt x="5339" y="578722"/>
                  <a:pt x="0" y="573383"/>
                  <a:pt x="0" y="566797"/>
                </a:cubicBezTo>
                <a:lnTo>
                  <a:pt x="0" y="11925"/>
                </a:lnTo>
                <a:cubicBezTo>
                  <a:pt x="0" y="5339"/>
                  <a:pt x="5339" y="0"/>
                  <a:pt x="11925" y="0"/>
                </a:cubicBezTo>
                <a:close/>
              </a:path>
            </a:pathLst>
          </a:custGeom>
          <a:solidFill>
            <a:srgbClr val="FFFFFF"/>
          </a:solidFill>
          <a:ln w="95250" cap="rnd" cmpd="sng">
            <a:solidFill>
              <a:srgbClr val="FFC477"/>
            </a:solidFill>
            <a:prstDash val="solid"/>
            <a:round/>
            <a:headEnd type="none" w="sm" len="sm"/>
            <a:tailEnd type="none" w="sm" len="sm"/>
          </a:ln>
        </p:spPr>
        <p:txBody>
          <a:bodyPr spcFirstLastPara="1" wrap="square" lIns="45725" tIns="45725" rIns="45725" bIns="45725" anchor="ctr" anchorCtr="0">
            <a:noAutofit/>
          </a:bodyPr>
          <a:lstStyle/>
          <a:p>
            <a:pPr marL="0" lvl="0" indent="0" algn="l" rtl="0">
              <a:spcBef>
                <a:spcPts val="0"/>
              </a:spcBef>
              <a:spcAft>
                <a:spcPts val="0"/>
              </a:spcAft>
              <a:buNone/>
            </a:pPr>
            <a:endParaRPr sz="1600" b="1"/>
          </a:p>
          <a:p>
            <a:pPr marL="0" lvl="0" indent="0" algn="ctr" rtl="0">
              <a:spcBef>
                <a:spcPts val="0"/>
              </a:spcBef>
              <a:spcAft>
                <a:spcPts val="0"/>
              </a:spcAft>
              <a:buNone/>
            </a:pPr>
            <a:endParaRPr sz="1600" b="1"/>
          </a:p>
          <a:p>
            <a:pPr marL="0" lvl="0" indent="0" algn="ctr" rtl="0">
              <a:spcBef>
                <a:spcPts val="0"/>
              </a:spcBef>
              <a:spcAft>
                <a:spcPts val="0"/>
              </a:spcAft>
              <a:buNone/>
            </a:pPr>
            <a:endParaRPr sz="1600" b="1"/>
          </a:p>
          <a:p>
            <a:pPr marL="0" lvl="0" indent="0" algn="ctr" rtl="0">
              <a:spcBef>
                <a:spcPts val="0"/>
              </a:spcBef>
              <a:spcAft>
                <a:spcPts val="0"/>
              </a:spcAft>
              <a:buNone/>
            </a:pPr>
            <a:endParaRPr sz="1600" b="1"/>
          </a:p>
          <a:p>
            <a:pPr marL="0" lvl="0" indent="0" algn="ctr" rtl="0">
              <a:spcBef>
                <a:spcPts val="0"/>
              </a:spcBef>
              <a:spcAft>
                <a:spcPts val="0"/>
              </a:spcAft>
              <a:buNone/>
            </a:pPr>
            <a:endParaRPr sz="1600" b="1"/>
          </a:p>
          <a:p>
            <a:pPr marL="0" lvl="0" indent="0" algn="ctr" rtl="0">
              <a:spcBef>
                <a:spcPts val="0"/>
              </a:spcBef>
              <a:spcAft>
                <a:spcPts val="0"/>
              </a:spcAft>
              <a:buNone/>
            </a:pPr>
            <a:endParaRPr sz="1600" b="1"/>
          </a:p>
          <a:p>
            <a:pPr marL="0" lvl="0" indent="0" algn="ctr" rtl="0">
              <a:spcBef>
                <a:spcPts val="0"/>
              </a:spcBef>
              <a:spcAft>
                <a:spcPts val="0"/>
              </a:spcAft>
              <a:buNone/>
            </a:pPr>
            <a:endParaRPr b="1"/>
          </a:p>
        </p:txBody>
      </p:sp>
      <p:sp>
        <p:nvSpPr>
          <p:cNvPr id="415" name="Google Shape;415;p41"/>
          <p:cNvSpPr txBox="1"/>
          <p:nvPr/>
        </p:nvSpPr>
        <p:spPr>
          <a:xfrm>
            <a:off x="4414632" y="2410559"/>
            <a:ext cx="3519300" cy="1193373"/>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ja" sz="1900" b="1" dirty="0">
                <a:solidFill>
                  <a:srgbClr val="524F4D"/>
                </a:solidFill>
                <a:latin typeface="Noto Sans JP" panose="020B0600070205080204" charset="-128"/>
                <a:ea typeface="Noto Sans JP" panose="020B0600070205080204" charset="-128"/>
              </a:rPr>
              <a:t>①各団体に気軽に質問できるようにする</a:t>
            </a:r>
            <a:endParaRPr sz="1900" b="1" dirty="0">
              <a:solidFill>
                <a:srgbClr val="524F4D"/>
              </a:solidFill>
              <a:latin typeface="Noto Sans JP" panose="020B0600070205080204" charset="-128"/>
              <a:ea typeface="Noto Sans JP" panose="020B0600070205080204" charset="-128"/>
            </a:endParaRPr>
          </a:p>
          <a:p>
            <a:pPr marL="0" lvl="0" indent="0" algn="ctr" rtl="0">
              <a:lnSpc>
                <a:spcPct val="115000"/>
              </a:lnSpc>
              <a:spcBef>
                <a:spcPts val="0"/>
              </a:spcBef>
              <a:spcAft>
                <a:spcPts val="0"/>
              </a:spcAft>
              <a:buNone/>
            </a:pPr>
            <a:r>
              <a:rPr lang="ja" sz="1900" b="1" dirty="0">
                <a:solidFill>
                  <a:srgbClr val="524F4D"/>
                </a:solidFill>
                <a:latin typeface="Noto Sans JP" panose="020B0600070205080204" charset="-128"/>
                <a:ea typeface="Noto Sans JP" panose="020B0600070205080204" charset="-128"/>
              </a:rPr>
              <a:t>②予約申請の結果を伝える</a:t>
            </a:r>
            <a:endParaRPr sz="2200" b="1" dirty="0">
              <a:solidFill>
                <a:srgbClr val="524F4D"/>
              </a:solidFill>
              <a:latin typeface="Noto Sans JP" panose="020B0600070205080204" charset="-128"/>
              <a:ea typeface="Noto Sans JP" panose="020B0600070205080204" charset="-128"/>
            </a:endParaRPr>
          </a:p>
        </p:txBody>
      </p:sp>
      <p:sp>
        <p:nvSpPr>
          <p:cNvPr id="416" name="Google Shape;416;p41"/>
          <p:cNvSpPr txBox="1"/>
          <p:nvPr/>
        </p:nvSpPr>
        <p:spPr>
          <a:xfrm>
            <a:off x="4910900" y="1262200"/>
            <a:ext cx="2520600" cy="874055"/>
          </a:xfrm>
          <a:prstGeom prst="rect">
            <a:avLst/>
          </a:prstGeom>
          <a:noFill/>
          <a:ln>
            <a:noFill/>
          </a:ln>
        </p:spPr>
        <p:txBody>
          <a:bodyPr spcFirstLastPara="1" wrap="square" lIns="91425" tIns="91425" rIns="91425" bIns="91425" anchor="t" anchorCtr="0">
            <a:spAutoFit/>
          </a:bodyPr>
          <a:lstStyle/>
          <a:p>
            <a:pPr marL="0" lvl="0" indent="0" algn="ctr" rtl="0">
              <a:lnSpc>
                <a:spcPct val="160020"/>
              </a:lnSpc>
              <a:spcBef>
                <a:spcPts val="0"/>
              </a:spcBef>
              <a:spcAft>
                <a:spcPts val="0"/>
              </a:spcAft>
              <a:buNone/>
            </a:pPr>
            <a:r>
              <a:rPr lang="en-US" sz="2800" b="1" dirty="0">
                <a:solidFill>
                  <a:schemeClr val="dk1"/>
                </a:solidFill>
                <a:latin typeface="Noto Sans JP" panose="020B0600070205080204" charset="-128"/>
                <a:ea typeface="Noto Sans JP" panose="020B0600070205080204" charset="-128"/>
                <a:cs typeface="Calibri"/>
                <a:sym typeface="Calibri"/>
              </a:rPr>
              <a:t>point</a:t>
            </a:r>
            <a:endParaRPr sz="2800" b="1" dirty="0">
              <a:solidFill>
                <a:schemeClr val="dk1"/>
              </a:solidFill>
              <a:latin typeface="Noto Sans JP" panose="020B0600070205080204" charset="-128"/>
              <a:ea typeface="Noto Sans JP" panose="020B0600070205080204" charset="-128"/>
              <a:cs typeface="Calibri"/>
              <a:sym typeface="Calibri"/>
            </a:endParaRPr>
          </a:p>
        </p:txBody>
      </p:sp>
      <p:pic>
        <p:nvPicPr>
          <p:cNvPr id="417" name="Google Shape;417;p41"/>
          <p:cNvPicPr preferRelativeResize="0"/>
          <p:nvPr/>
        </p:nvPicPr>
        <p:blipFill>
          <a:blip r:embed="rId5">
            <a:alphaModFix/>
          </a:blip>
          <a:stretch>
            <a:fillRect/>
          </a:stretch>
        </p:blipFill>
        <p:spPr>
          <a:xfrm>
            <a:off x="789625" y="1270350"/>
            <a:ext cx="2819400" cy="35052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21"/>
        <p:cNvGrpSpPr/>
        <p:nvPr/>
      </p:nvGrpSpPr>
      <p:grpSpPr>
        <a:xfrm>
          <a:off x="0" y="0"/>
          <a:ext cx="0" cy="0"/>
          <a:chOff x="0" y="0"/>
          <a:chExt cx="0" cy="0"/>
        </a:xfrm>
      </p:grpSpPr>
      <p:grpSp>
        <p:nvGrpSpPr>
          <p:cNvPr id="422" name="Google Shape;422;p42"/>
          <p:cNvGrpSpPr/>
          <p:nvPr/>
        </p:nvGrpSpPr>
        <p:grpSpPr>
          <a:xfrm>
            <a:off x="-40472" y="-54248"/>
            <a:ext cx="9144000" cy="5197748"/>
            <a:chOff x="0" y="-144661"/>
            <a:chExt cx="24384000" cy="13860661"/>
          </a:xfrm>
        </p:grpSpPr>
        <p:grpSp>
          <p:nvGrpSpPr>
            <p:cNvPr id="423" name="Google Shape;423;p42"/>
            <p:cNvGrpSpPr/>
            <p:nvPr/>
          </p:nvGrpSpPr>
          <p:grpSpPr>
            <a:xfrm>
              <a:off x="0" y="-144661"/>
              <a:ext cx="24383997" cy="13860659"/>
              <a:chOff x="0" y="-28575"/>
              <a:chExt cx="4816592" cy="2737908"/>
            </a:xfrm>
          </p:grpSpPr>
          <p:sp>
            <p:nvSpPr>
              <p:cNvPr id="424" name="Google Shape;424;p42"/>
              <p:cNvSpPr/>
              <p:nvPr/>
            </p:nvSpPr>
            <p:spPr>
              <a:xfrm>
                <a:off x="0" y="0"/>
                <a:ext cx="4816592" cy="2709333"/>
              </a:xfrm>
              <a:custGeom>
                <a:avLst/>
                <a:gdLst/>
                <a:ahLst/>
                <a:cxnLst/>
                <a:rect l="l" t="t" r="r" b="b"/>
                <a:pathLst>
                  <a:path w="4816592" h="2709333" extrusionOk="0">
                    <a:moveTo>
                      <a:pt x="0" y="0"/>
                    </a:moveTo>
                    <a:lnTo>
                      <a:pt x="4816592" y="0"/>
                    </a:lnTo>
                    <a:lnTo>
                      <a:pt x="4816592" y="2709333"/>
                    </a:lnTo>
                    <a:lnTo>
                      <a:pt x="0" y="2709333"/>
                    </a:lnTo>
                    <a:close/>
                  </a:path>
                </a:pathLst>
              </a:custGeom>
              <a:solidFill>
                <a:srgbClr val="FFFAF1"/>
              </a:solidFill>
              <a:ln w="285750" cap="sq" cmpd="sng">
                <a:solidFill>
                  <a:srgbClr val="FFC477"/>
                </a:solidFill>
                <a:prstDash val="solid"/>
                <a:miter lim="8000"/>
                <a:headEnd type="none" w="sm" len="sm"/>
                <a:tailEnd type="none" w="sm" len="sm"/>
              </a:ln>
            </p:spPr>
            <p:txBody>
              <a:bodyPr/>
              <a:lstStyle/>
              <a:p>
                <a:endParaRPr lang="ja-JP" altLang="en-US"/>
              </a:p>
            </p:txBody>
          </p:sp>
          <p:sp>
            <p:nvSpPr>
              <p:cNvPr id="425" name="Google Shape;425;p42"/>
              <p:cNvSpPr txBox="1"/>
              <p:nvPr/>
            </p:nvSpPr>
            <p:spPr>
              <a:xfrm>
                <a:off x="0" y="-28575"/>
                <a:ext cx="4816500" cy="2737800"/>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426" name="Google Shape;426;p42"/>
            <p:cNvSpPr/>
            <p:nvPr/>
          </p:nvSpPr>
          <p:spPr>
            <a:xfrm rot="10800000">
              <a:off x="0" y="0"/>
              <a:ext cx="2996755" cy="2958615"/>
            </a:xfrm>
            <a:custGeom>
              <a:avLst/>
              <a:gdLst/>
              <a:ahLst/>
              <a:cxnLst/>
              <a:rect l="l" t="t" r="r" b="b"/>
              <a:pathLst>
                <a:path w="2996755" h="2958615" extrusionOk="0">
                  <a:moveTo>
                    <a:pt x="0" y="0"/>
                  </a:moveTo>
                  <a:lnTo>
                    <a:pt x="2996755" y="0"/>
                  </a:lnTo>
                  <a:lnTo>
                    <a:pt x="2996755" y="2958615"/>
                  </a:lnTo>
                  <a:lnTo>
                    <a:pt x="0" y="2958615"/>
                  </a:lnTo>
                  <a:lnTo>
                    <a:pt x="0" y="0"/>
                  </a:lnTo>
                  <a:close/>
                </a:path>
              </a:pathLst>
            </a:custGeom>
            <a:blipFill rotWithShape="1">
              <a:blip r:embed="rId3">
                <a:alphaModFix/>
              </a:blip>
              <a:stretch>
                <a:fillRect/>
              </a:stretch>
            </a:blipFill>
            <a:ln>
              <a:noFill/>
            </a:ln>
          </p:spPr>
          <p:txBody>
            <a:bodyPr/>
            <a:lstStyle/>
            <a:p>
              <a:endParaRPr lang="ja-JP" altLang="en-US"/>
            </a:p>
          </p:txBody>
        </p:sp>
        <p:sp>
          <p:nvSpPr>
            <p:cNvPr id="427" name="Google Shape;427;p42"/>
            <p:cNvSpPr/>
            <p:nvPr/>
          </p:nvSpPr>
          <p:spPr>
            <a:xfrm>
              <a:off x="21387245" y="10757385"/>
              <a:ext cx="2996755" cy="2958615"/>
            </a:xfrm>
            <a:custGeom>
              <a:avLst/>
              <a:gdLst/>
              <a:ahLst/>
              <a:cxnLst/>
              <a:rect l="l" t="t" r="r" b="b"/>
              <a:pathLst>
                <a:path w="2996755" h="2958615" extrusionOk="0">
                  <a:moveTo>
                    <a:pt x="0" y="0"/>
                  </a:moveTo>
                  <a:lnTo>
                    <a:pt x="2996755" y="0"/>
                  </a:lnTo>
                  <a:lnTo>
                    <a:pt x="2996755" y="2958615"/>
                  </a:lnTo>
                  <a:lnTo>
                    <a:pt x="0" y="2958615"/>
                  </a:lnTo>
                  <a:lnTo>
                    <a:pt x="0" y="0"/>
                  </a:lnTo>
                  <a:close/>
                </a:path>
              </a:pathLst>
            </a:custGeom>
            <a:blipFill rotWithShape="1">
              <a:blip r:embed="rId3">
                <a:alphaModFix/>
              </a:blip>
              <a:stretch>
                <a:fillRect/>
              </a:stretch>
            </a:blipFill>
            <a:ln>
              <a:noFill/>
            </a:ln>
          </p:spPr>
          <p:txBody>
            <a:bodyPr/>
            <a:lstStyle/>
            <a:p>
              <a:endParaRPr lang="ja-JP" altLang="en-US"/>
            </a:p>
          </p:txBody>
        </p:sp>
      </p:grpSp>
      <p:sp>
        <p:nvSpPr>
          <p:cNvPr id="428" name="Google Shape;428;p42"/>
          <p:cNvSpPr txBox="1"/>
          <p:nvPr/>
        </p:nvSpPr>
        <p:spPr>
          <a:xfrm>
            <a:off x="1278300" y="114264"/>
            <a:ext cx="7045800" cy="646331"/>
          </a:xfrm>
          <a:prstGeom prst="rect">
            <a:avLst/>
          </a:prstGeom>
          <a:noFill/>
          <a:ln>
            <a:noFill/>
          </a:ln>
        </p:spPr>
        <p:txBody>
          <a:bodyPr spcFirstLastPara="1" wrap="square" lIns="0" tIns="0" rIns="0" bIns="0" anchor="t" anchorCtr="0">
            <a:spAutoFit/>
          </a:bodyPr>
          <a:lstStyle/>
          <a:p>
            <a:pPr marL="0" marR="0" lvl="0" indent="0" algn="l" rtl="0">
              <a:lnSpc>
                <a:spcPct val="140008"/>
              </a:lnSpc>
              <a:spcBef>
                <a:spcPts val="0"/>
              </a:spcBef>
              <a:spcAft>
                <a:spcPts val="0"/>
              </a:spcAft>
              <a:buNone/>
            </a:pPr>
            <a:r>
              <a:rPr lang="ja" sz="3000" b="1" dirty="0">
                <a:solidFill>
                  <a:srgbClr val="FF9000"/>
                </a:solidFill>
                <a:latin typeface="Noto Sans JP" panose="020B0600070205080204" charset="-128"/>
                <a:ea typeface="Noto Sans JP" panose="020B0600070205080204" charset="-128"/>
                <a:cs typeface="Calibri"/>
                <a:sym typeface="Calibri"/>
              </a:rPr>
              <a:t>DM機能の流れ（個人ユーザー）</a:t>
            </a:r>
            <a:endParaRPr sz="1200" b="1" dirty="0">
              <a:latin typeface="Noto Sans JP" panose="020B0600070205080204" charset="-128"/>
              <a:ea typeface="Noto Sans JP" panose="020B0600070205080204" charset="-128"/>
            </a:endParaRPr>
          </a:p>
        </p:txBody>
      </p:sp>
      <p:grpSp>
        <p:nvGrpSpPr>
          <p:cNvPr id="429" name="Google Shape;429;p42"/>
          <p:cNvGrpSpPr/>
          <p:nvPr/>
        </p:nvGrpSpPr>
        <p:grpSpPr>
          <a:xfrm>
            <a:off x="80701" y="52909"/>
            <a:ext cx="1039490" cy="1039490"/>
            <a:chOff x="0" y="0"/>
            <a:chExt cx="812800" cy="812800"/>
          </a:xfrm>
        </p:grpSpPr>
        <p:sp>
          <p:nvSpPr>
            <p:cNvPr id="430" name="Google Shape;430;p4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95250" cap="sq" cmpd="sng">
              <a:solidFill>
                <a:srgbClr val="FFC477"/>
              </a:solidFill>
              <a:prstDash val="solid"/>
              <a:miter lim="8000"/>
              <a:headEnd type="none" w="sm" len="sm"/>
              <a:tailEnd type="none" w="sm" len="sm"/>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431" name="Google Shape;431;p42"/>
            <p:cNvSpPr txBox="1"/>
            <p:nvPr/>
          </p:nvSpPr>
          <p:spPr>
            <a:xfrm>
              <a:off x="76200" y="28575"/>
              <a:ext cx="660300" cy="708000"/>
            </a:xfrm>
            <a:prstGeom prst="rect">
              <a:avLst/>
            </a:prstGeom>
            <a:noFill/>
            <a:ln>
              <a:noFill/>
            </a:ln>
          </p:spPr>
          <p:txBody>
            <a:bodyPr spcFirstLastPara="1" wrap="square" lIns="25400" tIns="25400" rIns="25400" bIns="25400" anchor="ctr" anchorCtr="0">
              <a:noAutofit/>
            </a:bodyPr>
            <a:lstStyle/>
            <a:p>
              <a:pPr marL="0" marR="0" lvl="0" indent="0" algn="ctr" rtl="0">
                <a:lnSpc>
                  <a:spcPct val="2022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432" name="Google Shape;432;p42"/>
          <p:cNvSpPr/>
          <p:nvPr/>
        </p:nvSpPr>
        <p:spPr>
          <a:xfrm>
            <a:off x="252164" y="253831"/>
            <a:ext cx="696533" cy="637618"/>
          </a:xfrm>
          <a:custGeom>
            <a:avLst/>
            <a:gdLst/>
            <a:ahLst/>
            <a:cxnLst/>
            <a:rect l="l" t="t" r="r" b="b"/>
            <a:pathLst>
              <a:path w="1393066" h="1275236" extrusionOk="0">
                <a:moveTo>
                  <a:pt x="0" y="0"/>
                </a:moveTo>
                <a:lnTo>
                  <a:pt x="1393066" y="0"/>
                </a:lnTo>
                <a:lnTo>
                  <a:pt x="1393066" y="1275236"/>
                </a:lnTo>
                <a:lnTo>
                  <a:pt x="0" y="1275236"/>
                </a:lnTo>
                <a:lnTo>
                  <a:pt x="0" y="0"/>
                </a:lnTo>
                <a:close/>
              </a:path>
            </a:pathLst>
          </a:custGeom>
          <a:blipFill rotWithShape="1">
            <a:blip r:embed="rId4">
              <a:alphaModFix/>
            </a:blip>
            <a:stretch>
              <a:fillRect/>
            </a:stretch>
          </a:blipFill>
          <a:ln>
            <a:noFill/>
          </a:ln>
        </p:spPr>
        <p:txBody>
          <a:bodyPr/>
          <a:lstStyle/>
          <a:p>
            <a:endParaRPr lang="ja-JP" altLang="en-US"/>
          </a:p>
        </p:txBody>
      </p:sp>
      <p:pic>
        <p:nvPicPr>
          <p:cNvPr id="433" name="Google Shape;433;p42"/>
          <p:cNvPicPr preferRelativeResize="0"/>
          <p:nvPr/>
        </p:nvPicPr>
        <p:blipFill>
          <a:blip r:embed="rId5">
            <a:alphaModFix/>
          </a:blip>
          <a:stretch>
            <a:fillRect/>
          </a:stretch>
        </p:blipFill>
        <p:spPr>
          <a:xfrm>
            <a:off x="1437793" y="776839"/>
            <a:ext cx="6268414" cy="3993399"/>
          </a:xfrm>
          <a:prstGeom prst="rect">
            <a:avLst/>
          </a:prstGeom>
          <a:noFill/>
          <a:ln w="19050" cap="flat" cmpd="sng">
            <a:solidFill>
              <a:srgbClr val="524F4D"/>
            </a:solidFill>
            <a:prstDash val="solid"/>
            <a:round/>
            <a:headEnd type="none" w="sm" len="sm"/>
            <a:tailEnd type="none" w="sm" len="sm"/>
          </a:ln>
        </p:spPr>
      </p:pic>
      <p:sp>
        <p:nvSpPr>
          <p:cNvPr id="436" name="Google Shape;436;p42"/>
          <p:cNvSpPr/>
          <p:nvPr/>
        </p:nvSpPr>
        <p:spPr>
          <a:xfrm>
            <a:off x="6949850" y="1000400"/>
            <a:ext cx="537600" cy="299400"/>
          </a:xfrm>
          <a:prstGeom prst="flowChartAlternateProcess">
            <a:avLst/>
          </a:prstGeom>
          <a:solidFill>
            <a:srgbClr val="000000">
              <a:alpha val="0"/>
            </a:srgbClr>
          </a:solid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438" name="Google Shape;438;p42"/>
          <p:cNvSpPr/>
          <p:nvPr/>
        </p:nvSpPr>
        <p:spPr>
          <a:xfrm>
            <a:off x="2963875" y="3823250"/>
            <a:ext cx="696600" cy="206700"/>
          </a:xfrm>
          <a:prstGeom prst="flowChartAlternateProcess">
            <a:avLst/>
          </a:prstGeom>
          <a:solidFill>
            <a:srgbClr val="000000">
              <a:alpha val="0"/>
            </a:srgbClr>
          </a:solid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2" name="吹き出し: 角を丸めた四角形 1">
            <a:extLst>
              <a:ext uri="{FF2B5EF4-FFF2-40B4-BE49-F238E27FC236}">
                <a16:creationId xmlns:a16="http://schemas.microsoft.com/office/drawing/2014/main" id="{BFB2D2CA-2BEC-D0C5-F3B9-F85A426B2B81}"/>
              </a:ext>
            </a:extLst>
          </p:cNvPr>
          <p:cNvSpPr/>
          <p:nvPr/>
        </p:nvSpPr>
        <p:spPr>
          <a:xfrm>
            <a:off x="6668429" y="142412"/>
            <a:ext cx="2286183" cy="461700"/>
          </a:xfrm>
          <a:prstGeom prst="wedgeRoundRectCallout">
            <a:avLst>
              <a:gd name="adj1" fmla="val -32977"/>
              <a:gd name="adj2" fmla="val 121818"/>
              <a:gd name="adj3" fmla="val 16667"/>
            </a:avLst>
          </a:prstGeom>
          <a:noFill/>
          <a:ln>
            <a:solidFill>
              <a:schemeClr val="bg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latin typeface="Noto Sans JP" panose="020B0600070205080204" charset="-128"/>
                <a:ea typeface="Noto Sans JP" panose="020B0600070205080204" charset="-128"/>
              </a:rPr>
              <a:t>①ログイン→</a:t>
            </a:r>
            <a:r>
              <a:rPr kumimoji="1" lang="en-US" altLang="ja-JP" dirty="0">
                <a:solidFill>
                  <a:schemeClr val="tx1"/>
                </a:solidFill>
                <a:latin typeface="Noto Sans JP" panose="020B0600070205080204" charset="-128"/>
                <a:ea typeface="Noto Sans JP" panose="020B0600070205080204" charset="-128"/>
              </a:rPr>
              <a:t>DM</a:t>
            </a:r>
            <a:r>
              <a:rPr kumimoji="1" lang="ja-JP" altLang="en-US" dirty="0">
                <a:solidFill>
                  <a:schemeClr val="tx1"/>
                </a:solidFill>
                <a:latin typeface="Noto Sans JP" panose="020B0600070205080204" charset="-128"/>
                <a:ea typeface="Noto Sans JP" panose="020B0600070205080204" charset="-128"/>
              </a:rPr>
              <a:t>クリック</a:t>
            </a:r>
            <a:endParaRPr kumimoji="1" lang="en-US" altLang="ja-JP" dirty="0">
              <a:solidFill>
                <a:schemeClr val="tx1"/>
              </a:solidFill>
              <a:latin typeface="Noto Sans JP" panose="020B0600070205080204" charset="-128"/>
              <a:ea typeface="Noto Sans JP" panose="020B0600070205080204" charset="-128"/>
            </a:endParaRPr>
          </a:p>
        </p:txBody>
      </p:sp>
      <p:sp>
        <p:nvSpPr>
          <p:cNvPr id="3" name="吹き出し: 角を丸めた四角形 2">
            <a:extLst>
              <a:ext uri="{FF2B5EF4-FFF2-40B4-BE49-F238E27FC236}">
                <a16:creationId xmlns:a16="http://schemas.microsoft.com/office/drawing/2014/main" id="{0ADB9477-1244-196A-7619-AEB85729C8EF}"/>
              </a:ext>
            </a:extLst>
          </p:cNvPr>
          <p:cNvSpPr/>
          <p:nvPr/>
        </p:nvSpPr>
        <p:spPr>
          <a:xfrm>
            <a:off x="175727" y="3023564"/>
            <a:ext cx="2788148" cy="705000"/>
          </a:xfrm>
          <a:prstGeom prst="wedgeRoundRectCallout">
            <a:avLst>
              <a:gd name="adj1" fmla="val 49070"/>
              <a:gd name="adj2" fmla="val 76475"/>
              <a:gd name="adj3" fmla="val 16667"/>
            </a:avLst>
          </a:prstGeom>
          <a:noFill/>
          <a:ln>
            <a:solidFill>
              <a:schemeClr val="bg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latin typeface="Noto Sans JP" panose="020B0600070205080204" charset="-128"/>
                <a:ea typeface="Noto Sans JP" panose="020B0600070205080204" charset="-128"/>
              </a:rPr>
              <a:t>②登録されている団体の中から</a:t>
            </a:r>
            <a:endParaRPr kumimoji="1" lang="en-US" altLang="ja-JP" dirty="0">
              <a:solidFill>
                <a:schemeClr val="tx1"/>
              </a:solidFill>
              <a:latin typeface="Noto Sans JP" panose="020B0600070205080204" charset="-128"/>
              <a:ea typeface="Noto Sans JP" panose="020B0600070205080204" charset="-128"/>
            </a:endParaRPr>
          </a:p>
          <a:p>
            <a:pPr algn="ctr"/>
            <a:r>
              <a:rPr kumimoji="1" lang="ja-JP" altLang="en-US" dirty="0">
                <a:solidFill>
                  <a:schemeClr val="tx1"/>
                </a:solidFill>
                <a:latin typeface="Noto Sans JP" panose="020B0600070205080204" charset="-128"/>
                <a:ea typeface="Noto Sans JP" panose="020B0600070205080204" charset="-128"/>
              </a:rPr>
              <a:t>送信相手を選択</a:t>
            </a:r>
            <a:endParaRPr kumimoji="1" lang="en-US" altLang="ja-JP" dirty="0">
              <a:solidFill>
                <a:schemeClr val="tx1"/>
              </a:solidFill>
              <a:latin typeface="Noto Sans JP" panose="020B0600070205080204" charset="-128"/>
              <a:ea typeface="Noto Sans JP" panose="020B0600070205080204" charset="-128"/>
            </a:endParaRPr>
          </a:p>
        </p:txBody>
      </p:sp>
      <p:sp>
        <p:nvSpPr>
          <p:cNvPr id="4" name="吹き出し: 角を丸めた四角形 3">
            <a:extLst>
              <a:ext uri="{FF2B5EF4-FFF2-40B4-BE49-F238E27FC236}">
                <a16:creationId xmlns:a16="http://schemas.microsoft.com/office/drawing/2014/main" id="{7B34AACB-0C33-54FE-ADD7-5D8F33BBAB27}"/>
              </a:ext>
            </a:extLst>
          </p:cNvPr>
          <p:cNvSpPr/>
          <p:nvPr/>
        </p:nvSpPr>
        <p:spPr>
          <a:xfrm>
            <a:off x="4572000" y="2698594"/>
            <a:ext cx="3033132" cy="460917"/>
          </a:xfrm>
          <a:prstGeom prst="wedgeRoundRectCallout">
            <a:avLst>
              <a:gd name="adj1" fmla="val -47500"/>
              <a:gd name="adj2" fmla="val 76544"/>
              <a:gd name="adj3" fmla="val 16667"/>
            </a:avLst>
          </a:prstGeom>
          <a:noFill/>
          <a:ln>
            <a:solidFill>
              <a:schemeClr val="bg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latin typeface="Noto Sans JP" panose="020B0600070205080204" charset="-128"/>
                <a:ea typeface="Noto Sans JP" panose="020B0600070205080204" charset="-128"/>
              </a:rPr>
              <a:t>③</a:t>
            </a:r>
            <a:r>
              <a:rPr kumimoji="1" lang="en-US" altLang="ja-JP" dirty="0">
                <a:solidFill>
                  <a:schemeClr val="tx1"/>
                </a:solidFill>
                <a:latin typeface="Noto Sans JP" panose="020B0600070205080204" charset="-128"/>
                <a:ea typeface="Noto Sans JP" panose="020B0600070205080204" charset="-128"/>
              </a:rPr>
              <a:t>DM</a:t>
            </a:r>
            <a:r>
              <a:rPr kumimoji="1" lang="ja-JP" altLang="en-US" dirty="0">
                <a:solidFill>
                  <a:schemeClr val="tx1"/>
                </a:solidFill>
                <a:latin typeface="Noto Sans JP" panose="020B0600070205080204" charset="-128"/>
                <a:ea typeface="Noto Sans JP" panose="020B0600070205080204" charset="-128"/>
              </a:rPr>
              <a:t>クリックでトーク画面に遷移</a:t>
            </a:r>
            <a:endParaRPr kumimoji="1" lang="en-US" altLang="ja-JP" dirty="0">
              <a:solidFill>
                <a:schemeClr val="tx1"/>
              </a:solidFill>
              <a:latin typeface="Noto Sans JP" panose="020B0600070205080204" charset="-128"/>
              <a:ea typeface="Noto Sans JP" panose="020B0600070205080204" charset="-128"/>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grpSp>
        <p:nvGrpSpPr>
          <p:cNvPr id="444" name="Google Shape;444;p43"/>
          <p:cNvGrpSpPr/>
          <p:nvPr/>
        </p:nvGrpSpPr>
        <p:grpSpPr>
          <a:xfrm>
            <a:off x="0" y="-83028"/>
            <a:ext cx="9144000" cy="5197748"/>
            <a:chOff x="0" y="-144661"/>
            <a:chExt cx="24384000" cy="13860661"/>
          </a:xfrm>
        </p:grpSpPr>
        <p:grpSp>
          <p:nvGrpSpPr>
            <p:cNvPr id="445" name="Google Shape;445;p43"/>
            <p:cNvGrpSpPr/>
            <p:nvPr/>
          </p:nvGrpSpPr>
          <p:grpSpPr>
            <a:xfrm>
              <a:off x="0" y="-144661"/>
              <a:ext cx="24383997" cy="13860659"/>
              <a:chOff x="0" y="-28575"/>
              <a:chExt cx="4816592" cy="2737908"/>
            </a:xfrm>
          </p:grpSpPr>
          <p:sp>
            <p:nvSpPr>
              <p:cNvPr id="446" name="Google Shape;446;p43"/>
              <p:cNvSpPr/>
              <p:nvPr/>
            </p:nvSpPr>
            <p:spPr>
              <a:xfrm>
                <a:off x="0" y="0"/>
                <a:ext cx="4816592" cy="2709333"/>
              </a:xfrm>
              <a:custGeom>
                <a:avLst/>
                <a:gdLst/>
                <a:ahLst/>
                <a:cxnLst/>
                <a:rect l="l" t="t" r="r" b="b"/>
                <a:pathLst>
                  <a:path w="4816592" h="2709333" extrusionOk="0">
                    <a:moveTo>
                      <a:pt x="0" y="0"/>
                    </a:moveTo>
                    <a:lnTo>
                      <a:pt x="4816592" y="0"/>
                    </a:lnTo>
                    <a:lnTo>
                      <a:pt x="4816592" y="2709333"/>
                    </a:lnTo>
                    <a:lnTo>
                      <a:pt x="0" y="2709333"/>
                    </a:lnTo>
                    <a:close/>
                  </a:path>
                </a:pathLst>
              </a:custGeom>
              <a:solidFill>
                <a:srgbClr val="FFFAF1"/>
              </a:solidFill>
              <a:ln w="285750" cap="sq" cmpd="sng">
                <a:solidFill>
                  <a:srgbClr val="FFC477"/>
                </a:solidFill>
                <a:prstDash val="solid"/>
                <a:miter lim="8000"/>
                <a:headEnd type="none" w="sm" len="sm"/>
                <a:tailEnd type="none" w="sm" len="sm"/>
              </a:ln>
            </p:spPr>
            <p:txBody>
              <a:bodyPr/>
              <a:lstStyle/>
              <a:p>
                <a:endParaRPr lang="ja-JP" altLang="en-US"/>
              </a:p>
            </p:txBody>
          </p:sp>
          <p:sp>
            <p:nvSpPr>
              <p:cNvPr id="447" name="Google Shape;447;p43"/>
              <p:cNvSpPr txBox="1"/>
              <p:nvPr/>
            </p:nvSpPr>
            <p:spPr>
              <a:xfrm>
                <a:off x="0" y="-28575"/>
                <a:ext cx="4816500" cy="2737800"/>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dirty="0">
                  <a:solidFill>
                    <a:schemeClr val="dk1"/>
                  </a:solidFill>
                  <a:latin typeface="Calibri"/>
                  <a:ea typeface="Calibri"/>
                  <a:cs typeface="Calibri"/>
                  <a:sym typeface="Calibri"/>
                </a:endParaRPr>
              </a:p>
            </p:txBody>
          </p:sp>
        </p:grpSp>
        <p:sp>
          <p:nvSpPr>
            <p:cNvPr id="448" name="Google Shape;448;p43"/>
            <p:cNvSpPr/>
            <p:nvPr/>
          </p:nvSpPr>
          <p:spPr>
            <a:xfrm rot="10800000">
              <a:off x="0" y="0"/>
              <a:ext cx="2996755" cy="2958615"/>
            </a:xfrm>
            <a:custGeom>
              <a:avLst/>
              <a:gdLst/>
              <a:ahLst/>
              <a:cxnLst/>
              <a:rect l="l" t="t" r="r" b="b"/>
              <a:pathLst>
                <a:path w="2996755" h="2958615" extrusionOk="0">
                  <a:moveTo>
                    <a:pt x="0" y="0"/>
                  </a:moveTo>
                  <a:lnTo>
                    <a:pt x="2996755" y="0"/>
                  </a:lnTo>
                  <a:lnTo>
                    <a:pt x="2996755" y="2958615"/>
                  </a:lnTo>
                  <a:lnTo>
                    <a:pt x="0" y="2958615"/>
                  </a:lnTo>
                  <a:lnTo>
                    <a:pt x="0" y="0"/>
                  </a:lnTo>
                  <a:close/>
                </a:path>
              </a:pathLst>
            </a:custGeom>
            <a:blipFill rotWithShape="1">
              <a:blip r:embed="rId3">
                <a:alphaModFix/>
              </a:blip>
              <a:stretch>
                <a:fillRect/>
              </a:stretch>
            </a:blipFill>
            <a:ln>
              <a:noFill/>
            </a:ln>
          </p:spPr>
          <p:txBody>
            <a:bodyPr/>
            <a:lstStyle/>
            <a:p>
              <a:endParaRPr lang="ja-JP" altLang="en-US"/>
            </a:p>
          </p:txBody>
        </p:sp>
        <p:sp>
          <p:nvSpPr>
            <p:cNvPr id="449" name="Google Shape;449;p43"/>
            <p:cNvSpPr/>
            <p:nvPr/>
          </p:nvSpPr>
          <p:spPr>
            <a:xfrm>
              <a:off x="21387245" y="10757385"/>
              <a:ext cx="2996755" cy="2958615"/>
            </a:xfrm>
            <a:custGeom>
              <a:avLst/>
              <a:gdLst/>
              <a:ahLst/>
              <a:cxnLst/>
              <a:rect l="l" t="t" r="r" b="b"/>
              <a:pathLst>
                <a:path w="2996755" h="2958615" extrusionOk="0">
                  <a:moveTo>
                    <a:pt x="0" y="0"/>
                  </a:moveTo>
                  <a:lnTo>
                    <a:pt x="2996755" y="0"/>
                  </a:lnTo>
                  <a:lnTo>
                    <a:pt x="2996755" y="2958615"/>
                  </a:lnTo>
                  <a:lnTo>
                    <a:pt x="0" y="2958615"/>
                  </a:lnTo>
                  <a:lnTo>
                    <a:pt x="0" y="0"/>
                  </a:lnTo>
                  <a:close/>
                </a:path>
              </a:pathLst>
            </a:custGeom>
            <a:blipFill rotWithShape="1">
              <a:blip r:embed="rId3">
                <a:alphaModFix/>
              </a:blip>
              <a:stretch>
                <a:fillRect/>
              </a:stretch>
            </a:blipFill>
            <a:ln>
              <a:noFill/>
            </a:ln>
          </p:spPr>
          <p:txBody>
            <a:bodyPr/>
            <a:lstStyle/>
            <a:p>
              <a:endParaRPr lang="ja-JP" altLang="en-US"/>
            </a:p>
          </p:txBody>
        </p:sp>
      </p:grpSp>
      <p:sp>
        <p:nvSpPr>
          <p:cNvPr id="450" name="Google Shape;450;p43"/>
          <p:cNvSpPr txBox="1"/>
          <p:nvPr/>
        </p:nvSpPr>
        <p:spPr>
          <a:xfrm>
            <a:off x="1277062" y="352250"/>
            <a:ext cx="5597100" cy="710964"/>
          </a:xfrm>
          <a:prstGeom prst="rect">
            <a:avLst/>
          </a:prstGeom>
          <a:noFill/>
          <a:ln>
            <a:noFill/>
          </a:ln>
        </p:spPr>
        <p:txBody>
          <a:bodyPr spcFirstLastPara="1" wrap="square" lIns="0" tIns="0" rIns="0" bIns="0" anchor="t" anchorCtr="0">
            <a:spAutoFit/>
          </a:bodyPr>
          <a:lstStyle/>
          <a:p>
            <a:pPr marL="0" marR="0" lvl="0" indent="0" algn="l" rtl="0">
              <a:lnSpc>
                <a:spcPct val="140008"/>
              </a:lnSpc>
              <a:spcBef>
                <a:spcPts val="0"/>
              </a:spcBef>
              <a:spcAft>
                <a:spcPts val="0"/>
              </a:spcAft>
              <a:buNone/>
            </a:pPr>
            <a:r>
              <a:rPr lang="ja" sz="3300" b="1" dirty="0">
                <a:solidFill>
                  <a:srgbClr val="FF9000"/>
                </a:solidFill>
                <a:latin typeface="Noto Sans JP" panose="020B0600070205080204" charset="-128"/>
                <a:ea typeface="Noto Sans JP" panose="020B0600070205080204" charset="-128"/>
                <a:cs typeface="Calibri"/>
                <a:sym typeface="Calibri"/>
              </a:rPr>
              <a:t>トーク画面（個人ユーザー）</a:t>
            </a:r>
            <a:endParaRPr sz="1500" b="1" dirty="0">
              <a:latin typeface="Noto Sans JP" panose="020B0600070205080204" charset="-128"/>
              <a:ea typeface="Noto Sans JP" panose="020B0600070205080204" charset="-128"/>
            </a:endParaRPr>
          </a:p>
        </p:txBody>
      </p:sp>
      <p:grpSp>
        <p:nvGrpSpPr>
          <p:cNvPr id="451" name="Google Shape;451;p43"/>
          <p:cNvGrpSpPr/>
          <p:nvPr/>
        </p:nvGrpSpPr>
        <p:grpSpPr>
          <a:xfrm>
            <a:off x="80701" y="52909"/>
            <a:ext cx="1039490" cy="1039490"/>
            <a:chOff x="0" y="0"/>
            <a:chExt cx="812800" cy="812800"/>
          </a:xfrm>
        </p:grpSpPr>
        <p:sp>
          <p:nvSpPr>
            <p:cNvPr id="452" name="Google Shape;452;p43"/>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95250" cap="sq" cmpd="sng">
              <a:solidFill>
                <a:srgbClr val="FFC477"/>
              </a:solidFill>
              <a:prstDash val="solid"/>
              <a:miter lim="8000"/>
              <a:headEnd type="none" w="sm" len="sm"/>
              <a:tailEnd type="none" w="sm" len="sm"/>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453" name="Google Shape;453;p43"/>
            <p:cNvSpPr txBox="1"/>
            <p:nvPr/>
          </p:nvSpPr>
          <p:spPr>
            <a:xfrm>
              <a:off x="76200" y="28575"/>
              <a:ext cx="660300" cy="708000"/>
            </a:xfrm>
            <a:prstGeom prst="rect">
              <a:avLst/>
            </a:prstGeom>
            <a:noFill/>
            <a:ln>
              <a:noFill/>
            </a:ln>
          </p:spPr>
          <p:txBody>
            <a:bodyPr spcFirstLastPara="1" wrap="square" lIns="25400" tIns="25400" rIns="25400" bIns="25400" anchor="ctr" anchorCtr="0">
              <a:noAutofit/>
            </a:bodyPr>
            <a:lstStyle/>
            <a:p>
              <a:pPr marL="0" marR="0" lvl="0" indent="0" algn="ctr" rtl="0">
                <a:lnSpc>
                  <a:spcPct val="2022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454" name="Google Shape;454;p43"/>
          <p:cNvSpPr/>
          <p:nvPr/>
        </p:nvSpPr>
        <p:spPr>
          <a:xfrm>
            <a:off x="252164" y="253831"/>
            <a:ext cx="696533" cy="637618"/>
          </a:xfrm>
          <a:custGeom>
            <a:avLst/>
            <a:gdLst/>
            <a:ahLst/>
            <a:cxnLst/>
            <a:rect l="l" t="t" r="r" b="b"/>
            <a:pathLst>
              <a:path w="1393066" h="1275236" extrusionOk="0">
                <a:moveTo>
                  <a:pt x="0" y="0"/>
                </a:moveTo>
                <a:lnTo>
                  <a:pt x="1393066" y="0"/>
                </a:lnTo>
                <a:lnTo>
                  <a:pt x="1393066" y="1275236"/>
                </a:lnTo>
                <a:lnTo>
                  <a:pt x="0" y="1275236"/>
                </a:lnTo>
                <a:lnTo>
                  <a:pt x="0" y="0"/>
                </a:lnTo>
                <a:close/>
              </a:path>
            </a:pathLst>
          </a:custGeom>
          <a:blipFill rotWithShape="1">
            <a:blip r:embed="rId4">
              <a:alphaModFix/>
            </a:blip>
            <a:stretch>
              <a:fillRect/>
            </a:stretch>
          </a:blipFill>
          <a:ln>
            <a:noFill/>
          </a:ln>
        </p:spPr>
        <p:txBody>
          <a:bodyPr/>
          <a:lstStyle/>
          <a:p>
            <a:endParaRPr lang="ja-JP" altLang="en-US"/>
          </a:p>
        </p:txBody>
      </p:sp>
      <p:pic>
        <p:nvPicPr>
          <p:cNvPr id="455" name="Google Shape;455;p43"/>
          <p:cNvPicPr preferRelativeResize="0"/>
          <p:nvPr/>
        </p:nvPicPr>
        <p:blipFill>
          <a:blip r:embed="rId5">
            <a:alphaModFix/>
          </a:blip>
          <a:stretch>
            <a:fillRect/>
          </a:stretch>
        </p:blipFill>
        <p:spPr>
          <a:xfrm>
            <a:off x="883938" y="1031460"/>
            <a:ext cx="7334306" cy="3670549"/>
          </a:xfrm>
          <a:prstGeom prst="rect">
            <a:avLst/>
          </a:prstGeom>
          <a:noFill/>
          <a:ln>
            <a:noFill/>
          </a:ln>
        </p:spPr>
      </p:pic>
      <p:sp>
        <p:nvSpPr>
          <p:cNvPr id="457" name="Google Shape;457;p43"/>
          <p:cNvSpPr/>
          <p:nvPr/>
        </p:nvSpPr>
        <p:spPr>
          <a:xfrm>
            <a:off x="767772" y="2544523"/>
            <a:ext cx="1397100" cy="206700"/>
          </a:xfrm>
          <a:prstGeom prst="flowChartAlternateProcess">
            <a:avLst/>
          </a:prstGeom>
          <a:solidFill>
            <a:srgbClr val="000000">
              <a:alpha val="0"/>
            </a:srgbClr>
          </a:solid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2" name="吹き出し: 角を丸めた四角形 1">
            <a:extLst>
              <a:ext uri="{FF2B5EF4-FFF2-40B4-BE49-F238E27FC236}">
                <a16:creationId xmlns:a16="http://schemas.microsoft.com/office/drawing/2014/main" id="{6C099522-4184-BA9C-C03A-C0D0C514D2A2}"/>
              </a:ext>
            </a:extLst>
          </p:cNvPr>
          <p:cNvSpPr/>
          <p:nvPr/>
        </p:nvSpPr>
        <p:spPr>
          <a:xfrm>
            <a:off x="2566490" y="2698594"/>
            <a:ext cx="1758984" cy="394011"/>
          </a:xfrm>
          <a:prstGeom prst="wedgeRoundRectCallout">
            <a:avLst>
              <a:gd name="adj1" fmla="val -67364"/>
              <a:gd name="adj2" fmla="val -47985"/>
              <a:gd name="adj3" fmla="val 16667"/>
            </a:avLst>
          </a:prstGeom>
          <a:noFill/>
          <a:ln>
            <a:solidFill>
              <a:schemeClr val="bg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latin typeface="Noto Sans JP" panose="020B0600070205080204" charset="-128"/>
                <a:ea typeface="Noto Sans JP" panose="020B0600070205080204" charset="-128"/>
              </a:rPr>
              <a:t>☆送信日時を表示</a:t>
            </a:r>
            <a:endParaRPr kumimoji="1" lang="en-US" altLang="ja-JP" dirty="0">
              <a:solidFill>
                <a:schemeClr val="tx1"/>
              </a:solidFill>
              <a:latin typeface="Noto Sans JP" panose="020B0600070205080204" charset="-128"/>
              <a:ea typeface="Noto Sans JP" panose="020B0600070205080204" charset="-128"/>
            </a:endParaRPr>
          </a:p>
        </p:txBody>
      </p:sp>
      <p:sp>
        <p:nvSpPr>
          <p:cNvPr id="4" name="吹き出し: 角を丸めた四角形 3">
            <a:extLst>
              <a:ext uri="{FF2B5EF4-FFF2-40B4-BE49-F238E27FC236}">
                <a16:creationId xmlns:a16="http://schemas.microsoft.com/office/drawing/2014/main" id="{C907ADFB-A60C-A767-FB43-EA366F66F232}"/>
              </a:ext>
            </a:extLst>
          </p:cNvPr>
          <p:cNvSpPr/>
          <p:nvPr/>
        </p:nvSpPr>
        <p:spPr>
          <a:xfrm>
            <a:off x="431179" y="3464313"/>
            <a:ext cx="2528839" cy="540926"/>
          </a:xfrm>
          <a:prstGeom prst="wedgeRoundRectCallout">
            <a:avLst>
              <a:gd name="adj1" fmla="val 29585"/>
              <a:gd name="adj2" fmla="val 115511"/>
              <a:gd name="adj3" fmla="val 16667"/>
            </a:avLst>
          </a:prstGeom>
          <a:noFill/>
          <a:ln>
            <a:solidFill>
              <a:schemeClr val="bg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latin typeface="Noto Sans JP" panose="020B0600070205080204" charset="-128"/>
                <a:ea typeface="Noto Sans JP" panose="020B0600070205080204" charset="-128"/>
              </a:rPr>
              <a:t>①送信したい内容を入力</a:t>
            </a:r>
            <a:endParaRPr kumimoji="1" lang="en-US" altLang="ja-JP" dirty="0">
              <a:solidFill>
                <a:schemeClr val="tx1"/>
              </a:solidFill>
              <a:latin typeface="Noto Sans JP" panose="020B0600070205080204" charset="-128"/>
              <a:ea typeface="Noto Sans JP" panose="020B0600070205080204" charset="-128"/>
            </a:endParaRPr>
          </a:p>
        </p:txBody>
      </p:sp>
      <p:sp>
        <p:nvSpPr>
          <p:cNvPr id="5" name="吹き出し: 角を丸めた四角形 4">
            <a:extLst>
              <a:ext uri="{FF2B5EF4-FFF2-40B4-BE49-F238E27FC236}">
                <a16:creationId xmlns:a16="http://schemas.microsoft.com/office/drawing/2014/main" id="{5D2CB2E8-1EDA-29E7-4B7A-3E09B6CDB64C}"/>
              </a:ext>
            </a:extLst>
          </p:cNvPr>
          <p:cNvSpPr/>
          <p:nvPr/>
        </p:nvSpPr>
        <p:spPr>
          <a:xfrm>
            <a:off x="4973445" y="3464313"/>
            <a:ext cx="1033346" cy="540927"/>
          </a:xfrm>
          <a:prstGeom prst="wedgeRoundRectCallout">
            <a:avLst>
              <a:gd name="adj1" fmla="val 53682"/>
              <a:gd name="adj2" fmla="val 130154"/>
              <a:gd name="adj3" fmla="val 16667"/>
            </a:avLst>
          </a:prstGeom>
          <a:noFill/>
          <a:ln>
            <a:solidFill>
              <a:schemeClr val="bg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latin typeface="Noto Sans JP" panose="020B0600070205080204" charset="-128"/>
                <a:ea typeface="Noto Sans JP" panose="020B0600070205080204" charset="-128"/>
              </a:rPr>
              <a:t>②送信！</a:t>
            </a:r>
            <a:endParaRPr kumimoji="1" lang="en-US" altLang="ja-JP" dirty="0">
              <a:solidFill>
                <a:schemeClr val="tx1"/>
              </a:solidFill>
              <a:latin typeface="Noto Sans JP" panose="020B0600070205080204" charset="-128"/>
              <a:ea typeface="Noto Sans JP" panose="020B0600070205080204" charset="-128"/>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pic>
        <p:nvPicPr>
          <p:cNvPr id="149" name="Google Shape;149;p26"/>
          <p:cNvPicPr preferRelativeResize="0"/>
          <p:nvPr/>
        </p:nvPicPr>
        <p:blipFill>
          <a:blip r:embed="rId3">
            <a:alphaModFix/>
          </a:blip>
          <a:stretch>
            <a:fillRect/>
          </a:stretch>
        </p:blipFill>
        <p:spPr>
          <a:xfrm>
            <a:off x="0" y="0"/>
            <a:ext cx="9144001" cy="52319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63"/>
        <p:cNvGrpSpPr/>
        <p:nvPr/>
      </p:nvGrpSpPr>
      <p:grpSpPr>
        <a:xfrm>
          <a:off x="0" y="0"/>
          <a:ext cx="0" cy="0"/>
          <a:chOff x="0" y="0"/>
          <a:chExt cx="0" cy="0"/>
        </a:xfrm>
      </p:grpSpPr>
      <p:grpSp>
        <p:nvGrpSpPr>
          <p:cNvPr id="464" name="Google Shape;464;p44"/>
          <p:cNvGrpSpPr/>
          <p:nvPr/>
        </p:nvGrpSpPr>
        <p:grpSpPr>
          <a:xfrm>
            <a:off x="0" y="-27123"/>
            <a:ext cx="9144000" cy="5197748"/>
            <a:chOff x="0" y="-144661"/>
            <a:chExt cx="24384000" cy="13860661"/>
          </a:xfrm>
        </p:grpSpPr>
        <p:grpSp>
          <p:nvGrpSpPr>
            <p:cNvPr id="465" name="Google Shape;465;p44"/>
            <p:cNvGrpSpPr/>
            <p:nvPr/>
          </p:nvGrpSpPr>
          <p:grpSpPr>
            <a:xfrm>
              <a:off x="0" y="-144661"/>
              <a:ext cx="24383997" cy="13860659"/>
              <a:chOff x="0" y="-28575"/>
              <a:chExt cx="4816592" cy="2737908"/>
            </a:xfrm>
          </p:grpSpPr>
          <p:sp>
            <p:nvSpPr>
              <p:cNvPr id="466" name="Google Shape;466;p44"/>
              <p:cNvSpPr/>
              <p:nvPr/>
            </p:nvSpPr>
            <p:spPr>
              <a:xfrm>
                <a:off x="0" y="0"/>
                <a:ext cx="4816592" cy="2709333"/>
              </a:xfrm>
              <a:custGeom>
                <a:avLst/>
                <a:gdLst/>
                <a:ahLst/>
                <a:cxnLst/>
                <a:rect l="l" t="t" r="r" b="b"/>
                <a:pathLst>
                  <a:path w="4816592" h="2709333" extrusionOk="0">
                    <a:moveTo>
                      <a:pt x="0" y="0"/>
                    </a:moveTo>
                    <a:lnTo>
                      <a:pt x="4816592" y="0"/>
                    </a:lnTo>
                    <a:lnTo>
                      <a:pt x="4816592" y="2709333"/>
                    </a:lnTo>
                    <a:lnTo>
                      <a:pt x="0" y="2709333"/>
                    </a:lnTo>
                    <a:close/>
                  </a:path>
                </a:pathLst>
              </a:custGeom>
              <a:solidFill>
                <a:srgbClr val="FFFAF1"/>
              </a:solidFill>
              <a:ln w="285750" cap="sq" cmpd="sng">
                <a:solidFill>
                  <a:srgbClr val="FFC477"/>
                </a:solidFill>
                <a:prstDash val="solid"/>
                <a:miter lim="8000"/>
                <a:headEnd type="none" w="sm" len="sm"/>
                <a:tailEnd type="none" w="sm" len="sm"/>
              </a:ln>
            </p:spPr>
            <p:txBody>
              <a:bodyPr/>
              <a:lstStyle/>
              <a:p>
                <a:endParaRPr lang="ja-JP" altLang="en-US"/>
              </a:p>
            </p:txBody>
          </p:sp>
          <p:sp>
            <p:nvSpPr>
              <p:cNvPr id="467" name="Google Shape;467;p44"/>
              <p:cNvSpPr txBox="1"/>
              <p:nvPr/>
            </p:nvSpPr>
            <p:spPr>
              <a:xfrm>
                <a:off x="0" y="-28575"/>
                <a:ext cx="4816500" cy="2737800"/>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468" name="Google Shape;468;p44"/>
            <p:cNvSpPr/>
            <p:nvPr/>
          </p:nvSpPr>
          <p:spPr>
            <a:xfrm rot="10800000">
              <a:off x="0" y="0"/>
              <a:ext cx="2996755" cy="2958615"/>
            </a:xfrm>
            <a:custGeom>
              <a:avLst/>
              <a:gdLst/>
              <a:ahLst/>
              <a:cxnLst/>
              <a:rect l="l" t="t" r="r" b="b"/>
              <a:pathLst>
                <a:path w="2996755" h="2958615" extrusionOk="0">
                  <a:moveTo>
                    <a:pt x="0" y="0"/>
                  </a:moveTo>
                  <a:lnTo>
                    <a:pt x="2996755" y="0"/>
                  </a:lnTo>
                  <a:lnTo>
                    <a:pt x="2996755" y="2958615"/>
                  </a:lnTo>
                  <a:lnTo>
                    <a:pt x="0" y="2958615"/>
                  </a:lnTo>
                  <a:lnTo>
                    <a:pt x="0" y="0"/>
                  </a:lnTo>
                  <a:close/>
                </a:path>
              </a:pathLst>
            </a:custGeom>
            <a:blipFill rotWithShape="1">
              <a:blip r:embed="rId3">
                <a:alphaModFix/>
              </a:blip>
              <a:stretch>
                <a:fillRect/>
              </a:stretch>
            </a:blipFill>
            <a:ln>
              <a:noFill/>
            </a:ln>
          </p:spPr>
          <p:txBody>
            <a:bodyPr/>
            <a:lstStyle/>
            <a:p>
              <a:endParaRPr lang="ja-JP" altLang="en-US"/>
            </a:p>
          </p:txBody>
        </p:sp>
        <p:sp>
          <p:nvSpPr>
            <p:cNvPr id="469" name="Google Shape;469;p44"/>
            <p:cNvSpPr/>
            <p:nvPr/>
          </p:nvSpPr>
          <p:spPr>
            <a:xfrm>
              <a:off x="21387245" y="10757385"/>
              <a:ext cx="2996755" cy="2958615"/>
            </a:xfrm>
            <a:custGeom>
              <a:avLst/>
              <a:gdLst/>
              <a:ahLst/>
              <a:cxnLst/>
              <a:rect l="l" t="t" r="r" b="b"/>
              <a:pathLst>
                <a:path w="2996755" h="2958615" extrusionOk="0">
                  <a:moveTo>
                    <a:pt x="0" y="0"/>
                  </a:moveTo>
                  <a:lnTo>
                    <a:pt x="2996755" y="0"/>
                  </a:lnTo>
                  <a:lnTo>
                    <a:pt x="2996755" y="2958615"/>
                  </a:lnTo>
                  <a:lnTo>
                    <a:pt x="0" y="2958615"/>
                  </a:lnTo>
                  <a:lnTo>
                    <a:pt x="0" y="0"/>
                  </a:lnTo>
                  <a:close/>
                </a:path>
              </a:pathLst>
            </a:custGeom>
            <a:blipFill rotWithShape="1">
              <a:blip r:embed="rId3">
                <a:alphaModFix/>
              </a:blip>
              <a:stretch>
                <a:fillRect/>
              </a:stretch>
            </a:blipFill>
            <a:ln>
              <a:noFill/>
            </a:ln>
          </p:spPr>
          <p:txBody>
            <a:bodyPr/>
            <a:lstStyle/>
            <a:p>
              <a:endParaRPr lang="ja-JP" altLang="en-US"/>
            </a:p>
          </p:txBody>
        </p:sp>
      </p:grpSp>
      <p:sp>
        <p:nvSpPr>
          <p:cNvPr id="470" name="Google Shape;470;p44"/>
          <p:cNvSpPr txBox="1"/>
          <p:nvPr/>
        </p:nvSpPr>
        <p:spPr>
          <a:xfrm>
            <a:off x="1277062" y="352250"/>
            <a:ext cx="5597100" cy="710964"/>
          </a:xfrm>
          <a:prstGeom prst="rect">
            <a:avLst/>
          </a:prstGeom>
          <a:noFill/>
          <a:ln>
            <a:noFill/>
          </a:ln>
        </p:spPr>
        <p:txBody>
          <a:bodyPr spcFirstLastPara="1" wrap="square" lIns="0" tIns="0" rIns="0" bIns="0" anchor="t" anchorCtr="0">
            <a:spAutoFit/>
          </a:bodyPr>
          <a:lstStyle/>
          <a:p>
            <a:pPr marL="0" marR="0" lvl="0" indent="0" algn="l" rtl="0">
              <a:lnSpc>
                <a:spcPct val="140008"/>
              </a:lnSpc>
              <a:spcBef>
                <a:spcPts val="0"/>
              </a:spcBef>
              <a:spcAft>
                <a:spcPts val="0"/>
              </a:spcAft>
              <a:buNone/>
            </a:pPr>
            <a:r>
              <a:rPr lang="ja" sz="3300" b="1" dirty="0">
                <a:solidFill>
                  <a:srgbClr val="FF9000"/>
                </a:solidFill>
                <a:latin typeface="Noto Sans JP" panose="020B0600070205080204" charset="-128"/>
                <a:ea typeface="Noto Sans JP" panose="020B0600070205080204" charset="-128"/>
                <a:cs typeface="Calibri"/>
                <a:sym typeface="Calibri"/>
              </a:rPr>
              <a:t>トーク履歴（個人ユーザー）</a:t>
            </a:r>
            <a:endParaRPr sz="1500" b="1" dirty="0">
              <a:latin typeface="Noto Sans JP" panose="020B0600070205080204" charset="-128"/>
              <a:ea typeface="Noto Sans JP" panose="020B0600070205080204" charset="-128"/>
            </a:endParaRPr>
          </a:p>
        </p:txBody>
      </p:sp>
      <p:grpSp>
        <p:nvGrpSpPr>
          <p:cNvPr id="471" name="Google Shape;471;p44"/>
          <p:cNvGrpSpPr/>
          <p:nvPr/>
        </p:nvGrpSpPr>
        <p:grpSpPr>
          <a:xfrm>
            <a:off x="80701" y="52909"/>
            <a:ext cx="1039490" cy="1039490"/>
            <a:chOff x="0" y="0"/>
            <a:chExt cx="812800" cy="812800"/>
          </a:xfrm>
        </p:grpSpPr>
        <p:sp>
          <p:nvSpPr>
            <p:cNvPr id="472" name="Google Shape;472;p44"/>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95250" cap="sq" cmpd="sng">
              <a:solidFill>
                <a:srgbClr val="FFC477"/>
              </a:solidFill>
              <a:prstDash val="solid"/>
              <a:miter lim="8000"/>
              <a:headEnd type="none" w="sm" len="sm"/>
              <a:tailEnd type="none" w="sm" len="sm"/>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473" name="Google Shape;473;p44"/>
            <p:cNvSpPr txBox="1"/>
            <p:nvPr/>
          </p:nvSpPr>
          <p:spPr>
            <a:xfrm>
              <a:off x="76200" y="28575"/>
              <a:ext cx="660300" cy="708000"/>
            </a:xfrm>
            <a:prstGeom prst="rect">
              <a:avLst/>
            </a:prstGeom>
            <a:noFill/>
            <a:ln>
              <a:noFill/>
            </a:ln>
          </p:spPr>
          <p:txBody>
            <a:bodyPr spcFirstLastPara="1" wrap="square" lIns="25400" tIns="25400" rIns="25400" bIns="25400" anchor="ctr" anchorCtr="0">
              <a:noAutofit/>
            </a:bodyPr>
            <a:lstStyle/>
            <a:p>
              <a:pPr marL="0" marR="0" lvl="0" indent="0" algn="ctr" rtl="0">
                <a:lnSpc>
                  <a:spcPct val="2022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474" name="Google Shape;474;p44"/>
          <p:cNvSpPr/>
          <p:nvPr/>
        </p:nvSpPr>
        <p:spPr>
          <a:xfrm>
            <a:off x="252164" y="253831"/>
            <a:ext cx="696533" cy="637618"/>
          </a:xfrm>
          <a:custGeom>
            <a:avLst/>
            <a:gdLst/>
            <a:ahLst/>
            <a:cxnLst/>
            <a:rect l="l" t="t" r="r" b="b"/>
            <a:pathLst>
              <a:path w="1393066" h="1275236" extrusionOk="0">
                <a:moveTo>
                  <a:pt x="0" y="0"/>
                </a:moveTo>
                <a:lnTo>
                  <a:pt x="1393066" y="0"/>
                </a:lnTo>
                <a:lnTo>
                  <a:pt x="1393066" y="1275236"/>
                </a:lnTo>
                <a:lnTo>
                  <a:pt x="0" y="1275236"/>
                </a:lnTo>
                <a:lnTo>
                  <a:pt x="0" y="0"/>
                </a:lnTo>
                <a:close/>
              </a:path>
            </a:pathLst>
          </a:custGeom>
          <a:blipFill rotWithShape="1">
            <a:blip r:embed="rId4">
              <a:alphaModFix/>
            </a:blip>
            <a:stretch>
              <a:fillRect/>
            </a:stretch>
          </a:blipFill>
          <a:ln>
            <a:noFill/>
          </a:ln>
        </p:spPr>
        <p:txBody>
          <a:bodyPr/>
          <a:lstStyle/>
          <a:p>
            <a:endParaRPr lang="ja-JP" altLang="en-US"/>
          </a:p>
        </p:txBody>
      </p:sp>
      <p:pic>
        <p:nvPicPr>
          <p:cNvPr id="475" name="Google Shape;475;p44"/>
          <p:cNvPicPr preferRelativeResize="0"/>
          <p:nvPr/>
        </p:nvPicPr>
        <p:blipFill>
          <a:blip r:embed="rId5">
            <a:alphaModFix/>
          </a:blip>
          <a:stretch>
            <a:fillRect/>
          </a:stretch>
        </p:blipFill>
        <p:spPr>
          <a:xfrm>
            <a:off x="948700" y="1092405"/>
            <a:ext cx="2958288" cy="3794070"/>
          </a:xfrm>
          <a:prstGeom prst="rect">
            <a:avLst/>
          </a:prstGeom>
          <a:noFill/>
          <a:ln w="19050" cap="flat" cmpd="sng">
            <a:solidFill>
              <a:srgbClr val="524F4D"/>
            </a:solidFill>
            <a:prstDash val="solid"/>
            <a:round/>
            <a:headEnd type="none" w="sm" len="sm"/>
            <a:tailEnd type="none" w="sm" len="sm"/>
          </a:ln>
        </p:spPr>
      </p:pic>
      <p:sp>
        <p:nvSpPr>
          <p:cNvPr id="476" name="Google Shape;476;p44"/>
          <p:cNvSpPr/>
          <p:nvPr/>
        </p:nvSpPr>
        <p:spPr>
          <a:xfrm>
            <a:off x="4518975" y="1245503"/>
            <a:ext cx="3761759" cy="2978971"/>
          </a:xfrm>
          <a:custGeom>
            <a:avLst/>
            <a:gdLst/>
            <a:ahLst/>
            <a:cxnLst/>
            <a:rect l="l" t="t" r="r" b="b"/>
            <a:pathLst>
              <a:path w="4274726" h="578722" extrusionOk="0">
                <a:moveTo>
                  <a:pt x="11925" y="0"/>
                </a:moveTo>
                <a:lnTo>
                  <a:pt x="4262801" y="0"/>
                </a:lnTo>
                <a:cubicBezTo>
                  <a:pt x="4269387" y="0"/>
                  <a:pt x="4274726" y="5339"/>
                  <a:pt x="4274726" y="11925"/>
                </a:cubicBezTo>
                <a:lnTo>
                  <a:pt x="4274726" y="566797"/>
                </a:lnTo>
                <a:cubicBezTo>
                  <a:pt x="4274726" y="573383"/>
                  <a:pt x="4269387" y="578722"/>
                  <a:pt x="4262801" y="578722"/>
                </a:cubicBezTo>
                <a:lnTo>
                  <a:pt x="11925" y="578722"/>
                </a:lnTo>
                <a:cubicBezTo>
                  <a:pt x="5339" y="578722"/>
                  <a:pt x="0" y="573383"/>
                  <a:pt x="0" y="566797"/>
                </a:cubicBezTo>
                <a:lnTo>
                  <a:pt x="0" y="11925"/>
                </a:lnTo>
                <a:cubicBezTo>
                  <a:pt x="0" y="5339"/>
                  <a:pt x="5339" y="0"/>
                  <a:pt x="11925" y="0"/>
                </a:cubicBezTo>
                <a:close/>
              </a:path>
            </a:pathLst>
          </a:custGeom>
          <a:solidFill>
            <a:srgbClr val="FFFFFF"/>
          </a:solidFill>
          <a:ln w="95250" cap="rnd" cmpd="sng">
            <a:solidFill>
              <a:srgbClr val="FFC477"/>
            </a:solidFill>
            <a:prstDash val="solid"/>
            <a:round/>
            <a:headEnd type="none" w="sm" len="sm"/>
            <a:tailEnd type="none" w="sm" len="sm"/>
          </a:ln>
        </p:spPr>
        <p:txBody>
          <a:bodyPr spcFirstLastPara="1" wrap="square" lIns="45725" tIns="45725" rIns="45725" bIns="45725" anchor="ctr" anchorCtr="0">
            <a:noAutofit/>
          </a:bodyPr>
          <a:lstStyle/>
          <a:p>
            <a:pPr marL="0" lvl="0" indent="0" algn="l" rtl="0">
              <a:spcBef>
                <a:spcPts val="0"/>
              </a:spcBef>
              <a:spcAft>
                <a:spcPts val="0"/>
              </a:spcAft>
              <a:buNone/>
            </a:pPr>
            <a:endParaRPr sz="1600" b="1" dirty="0"/>
          </a:p>
          <a:p>
            <a:pPr marL="0" lvl="0" indent="0" algn="ctr" rtl="0">
              <a:spcBef>
                <a:spcPts val="0"/>
              </a:spcBef>
              <a:spcAft>
                <a:spcPts val="0"/>
              </a:spcAft>
              <a:buNone/>
            </a:pPr>
            <a:endParaRPr sz="1600" b="1" dirty="0"/>
          </a:p>
          <a:p>
            <a:pPr marL="0" lvl="0" indent="0" algn="ctr" rtl="0">
              <a:spcBef>
                <a:spcPts val="0"/>
              </a:spcBef>
              <a:spcAft>
                <a:spcPts val="0"/>
              </a:spcAft>
              <a:buNone/>
            </a:pPr>
            <a:endParaRPr sz="1600" b="1" dirty="0"/>
          </a:p>
          <a:p>
            <a:pPr marL="0" lvl="0" indent="0" algn="ctr" rtl="0">
              <a:spcBef>
                <a:spcPts val="0"/>
              </a:spcBef>
              <a:spcAft>
                <a:spcPts val="0"/>
              </a:spcAft>
              <a:buNone/>
            </a:pPr>
            <a:endParaRPr sz="1600" b="1" dirty="0"/>
          </a:p>
          <a:p>
            <a:pPr marL="0" lvl="0" indent="0" algn="ctr" rtl="0">
              <a:spcBef>
                <a:spcPts val="0"/>
              </a:spcBef>
              <a:spcAft>
                <a:spcPts val="0"/>
              </a:spcAft>
              <a:buNone/>
            </a:pPr>
            <a:endParaRPr sz="1600" b="1" dirty="0"/>
          </a:p>
          <a:p>
            <a:pPr marL="0" lvl="0" indent="0" algn="ctr" rtl="0">
              <a:spcBef>
                <a:spcPts val="0"/>
              </a:spcBef>
              <a:spcAft>
                <a:spcPts val="0"/>
              </a:spcAft>
              <a:buNone/>
            </a:pPr>
            <a:endParaRPr sz="1600" b="1" dirty="0"/>
          </a:p>
          <a:p>
            <a:pPr marL="0" lvl="0" indent="0" algn="ctr" rtl="0">
              <a:spcBef>
                <a:spcPts val="0"/>
              </a:spcBef>
              <a:spcAft>
                <a:spcPts val="0"/>
              </a:spcAft>
              <a:buNone/>
            </a:pPr>
            <a:endParaRPr b="1" dirty="0"/>
          </a:p>
        </p:txBody>
      </p:sp>
      <p:sp>
        <p:nvSpPr>
          <p:cNvPr id="477" name="Google Shape;477;p44"/>
          <p:cNvSpPr/>
          <p:nvPr/>
        </p:nvSpPr>
        <p:spPr>
          <a:xfrm>
            <a:off x="1879150" y="3384250"/>
            <a:ext cx="1097400" cy="1486200"/>
          </a:xfrm>
          <a:prstGeom prst="flowChartAlternateProcess">
            <a:avLst/>
          </a:prstGeom>
          <a:solidFill>
            <a:srgbClr val="000000">
              <a:alpha val="0"/>
            </a:srgbClr>
          </a:solid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478" name="Google Shape;478;p44"/>
          <p:cNvSpPr txBox="1"/>
          <p:nvPr/>
        </p:nvSpPr>
        <p:spPr>
          <a:xfrm>
            <a:off x="4676000" y="2224630"/>
            <a:ext cx="3519300" cy="1529619"/>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ja" sz="1900" b="1" dirty="0">
                <a:solidFill>
                  <a:srgbClr val="524F4D"/>
                </a:solidFill>
                <a:latin typeface="Noto Sans JP" panose="020B0600070205080204" charset="-128"/>
                <a:ea typeface="Noto Sans JP" panose="020B0600070205080204" charset="-128"/>
              </a:rPr>
              <a:t>トーク履歴</a:t>
            </a:r>
            <a:endParaRPr sz="1900" b="1" dirty="0">
              <a:solidFill>
                <a:srgbClr val="524F4D"/>
              </a:solidFill>
              <a:latin typeface="Noto Sans JP" panose="020B0600070205080204" charset="-128"/>
              <a:ea typeface="Noto Sans JP" panose="020B0600070205080204" charset="-128"/>
            </a:endParaRPr>
          </a:p>
          <a:p>
            <a:pPr marL="0" lvl="0" indent="0" algn="ctr" rtl="0">
              <a:lnSpc>
                <a:spcPct val="115000"/>
              </a:lnSpc>
              <a:spcBef>
                <a:spcPts val="0"/>
              </a:spcBef>
              <a:spcAft>
                <a:spcPts val="0"/>
              </a:spcAft>
              <a:buNone/>
            </a:pPr>
            <a:endParaRPr sz="1900" b="1" dirty="0">
              <a:solidFill>
                <a:srgbClr val="524F4D"/>
              </a:solidFill>
              <a:latin typeface="Noto Sans JP" panose="020B0600070205080204" charset="-128"/>
              <a:ea typeface="Noto Sans JP" panose="020B0600070205080204" charset="-128"/>
            </a:endParaRPr>
          </a:p>
          <a:p>
            <a:pPr marL="0" lvl="0" indent="0" algn="ctr" rtl="0">
              <a:lnSpc>
                <a:spcPct val="115000"/>
              </a:lnSpc>
              <a:spcBef>
                <a:spcPts val="0"/>
              </a:spcBef>
              <a:spcAft>
                <a:spcPts val="0"/>
              </a:spcAft>
              <a:buNone/>
            </a:pPr>
            <a:r>
              <a:rPr lang="ja" sz="1900" b="1" dirty="0">
                <a:solidFill>
                  <a:srgbClr val="524F4D"/>
                </a:solidFill>
                <a:latin typeface="Noto Sans JP" panose="020B0600070205080204" charset="-128"/>
                <a:ea typeface="Noto Sans JP" panose="020B0600070205080204" charset="-128"/>
              </a:rPr>
              <a:t>個人ユーザーDM画面にトーク履歴が表示される</a:t>
            </a:r>
            <a:endParaRPr sz="1900" b="1" dirty="0">
              <a:solidFill>
                <a:srgbClr val="524F4D"/>
              </a:solidFill>
              <a:latin typeface="Noto Sans JP" panose="020B0600070205080204" charset="-128"/>
              <a:ea typeface="Noto Sans JP" panose="020B0600070205080204" charset="-128"/>
            </a:endParaRPr>
          </a:p>
        </p:txBody>
      </p:sp>
      <p:sp>
        <p:nvSpPr>
          <p:cNvPr id="2" name="テキスト ボックス 1">
            <a:extLst>
              <a:ext uri="{FF2B5EF4-FFF2-40B4-BE49-F238E27FC236}">
                <a16:creationId xmlns:a16="http://schemas.microsoft.com/office/drawing/2014/main" id="{1D0A5CEB-352D-4136-EFA1-7BDFE21C236E}"/>
              </a:ext>
            </a:extLst>
          </p:cNvPr>
          <p:cNvSpPr txBox="1"/>
          <p:nvPr/>
        </p:nvSpPr>
        <p:spPr>
          <a:xfrm>
            <a:off x="5796960" y="1313070"/>
            <a:ext cx="1266693" cy="584775"/>
          </a:xfrm>
          <a:prstGeom prst="rect">
            <a:avLst/>
          </a:prstGeom>
          <a:noFill/>
        </p:spPr>
        <p:txBody>
          <a:bodyPr wrap="none" rtlCol="0">
            <a:spAutoFit/>
          </a:bodyPr>
          <a:lstStyle/>
          <a:p>
            <a:r>
              <a:rPr kumimoji="1" lang="en-US" altLang="ja-JP" sz="3200" b="1" dirty="0">
                <a:latin typeface="Noto Sans JP" panose="020B0600070205080204" charset="-128"/>
                <a:ea typeface="Noto Sans JP" panose="020B0600070205080204" charset="-128"/>
              </a:rPr>
              <a:t>point</a:t>
            </a:r>
            <a:endParaRPr kumimoji="1" lang="ja-JP" altLang="en-US" sz="3200" b="1" dirty="0">
              <a:latin typeface="Noto Sans JP" panose="020B0600070205080204" charset="-128"/>
              <a:ea typeface="Noto Sans JP" panose="020B0600070205080204" charset="-128"/>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82"/>
        <p:cNvGrpSpPr/>
        <p:nvPr/>
      </p:nvGrpSpPr>
      <p:grpSpPr>
        <a:xfrm>
          <a:off x="0" y="0"/>
          <a:ext cx="0" cy="0"/>
          <a:chOff x="0" y="0"/>
          <a:chExt cx="0" cy="0"/>
        </a:xfrm>
      </p:grpSpPr>
      <p:sp>
        <p:nvSpPr>
          <p:cNvPr id="483" name="Google Shape;483;p45"/>
          <p:cNvSpPr/>
          <p:nvPr/>
        </p:nvSpPr>
        <p:spPr>
          <a:xfrm rot="10800000">
            <a:off x="0" y="0"/>
            <a:ext cx="1123783" cy="1109481"/>
          </a:xfrm>
          <a:custGeom>
            <a:avLst/>
            <a:gdLst/>
            <a:ahLst/>
            <a:cxnLst/>
            <a:rect l="l" t="t" r="r" b="b"/>
            <a:pathLst>
              <a:path w="2247566" h="2218961" extrusionOk="0">
                <a:moveTo>
                  <a:pt x="0" y="0"/>
                </a:moveTo>
                <a:lnTo>
                  <a:pt x="2247566" y="0"/>
                </a:lnTo>
                <a:lnTo>
                  <a:pt x="2247566" y="2218961"/>
                </a:lnTo>
                <a:lnTo>
                  <a:pt x="0" y="2218961"/>
                </a:lnTo>
                <a:lnTo>
                  <a:pt x="0" y="0"/>
                </a:lnTo>
                <a:close/>
              </a:path>
            </a:pathLst>
          </a:custGeom>
          <a:blipFill rotWithShape="1">
            <a:blip r:embed="rId3">
              <a:alphaModFix/>
            </a:blip>
            <a:stretch>
              <a:fillRect/>
            </a:stretch>
          </a:blipFill>
          <a:ln>
            <a:noFill/>
          </a:ln>
        </p:spPr>
        <p:txBody>
          <a:bodyPr/>
          <a:lstStyle/>
          <a:p>
            <a:endParaRPr lang="ja-JP" altLang="en-US"/>
          </a:p>
        </p:txBody>
      </p:sp>
      <p:sp>
        <p:nvSpPr>
          <p:cNvPr id="484" name="Google Shape;484;p45"/>
          <p:cNvSpPr/>
          <p:nvPr/>
        </p:nvSpPr>
        <p:spPr>
          <a:xfrm>
            <a:off x="8020217" y="4034020"/>
            <a:ext cx="1123783" cy="1109481"/>
          </a:xfrm>
          <a:custGeom>
            <a:avLst/>
            <a:gdLst/>
            <a:ahLst/>
            <a:cxnLst/>
            <a:rect l="l" t="t" r="r" b="b"/>
            <a:pathLst>
              <a:path w="2247566" h="2218961" extrusionOk="0">
                <a:moveTo>
                  <a:pt x="0" y="0"/>
                </a:moveTo>
                <a:lnTo>
                  <a:pt x="2247566" y="0"/>
                </a:lnTo>
                <a:lnTo>
                  <a:pt x="2247566" y="2218961"/>
                </a:lnTo>
                <a:lnTo>
                  <a:pt x="0" y="2218961"/>
                </a:lnTo>
                <a:lnTo>
                  <a:pt x="0" y="0"/>
                </a:lnTo>
                <a:close/>
              </a:path>
            </a:pathLst>
          </a:custGeom>
          <a:blipFill rotWithShape="1">
            <a:blip r:embed="rId3">
              <a:alphaModFix/>
            </a:blip>
            <a:stretch>
              <a:fillRect/>
            </a:stretch>
          </a:blipFill>
          <a:ln>
            <a:noFill/>
          </a:ln>
        </p:spPr>
        <p:txBody>
          <a:bodyPr/>
          <a:lstStyle/>
          <a:p>
            <a:endParaRPr lang="ja-JP" altLang="en-US"/>
          </a:p>
        </p:txBody>
      </p:sp>
      <p:grpSp>
        <p:nvGrpSpPr>
          <p:cNvPr id="485" name="Google Shape;485;p45"/>
          <p:cNvGrpSpPr/>
          <p:nvPr/>
        </p:nvGrpSpPr>
        <p:grpSpPr>
          <a:xfrm>
            <a:off x="-1" y="-27073"/>
            <a:ext cx="9143818" cy="5197645"/>
            <a:chOff x="0" y="-28575"/>
            <a:chExt cx="4816592" cy="2737908"/>
          </a:xfrm>
        </p:grpSpPr>
        <p:sp>
          <p:nvSpPr>
            <p:cNvPr id="486" name="Google Shape;486;p45"/>
            <p:cNvSpPr/>
            <p:nvPr/>
          </p:nvSpPr>
          <p:spPr>
            <a:xfrm>
              <a:off x="0" y="0"/>
              <a:ext cx="4816592" cy="2709333"/>
            </a:xfrm>
            <a:custGeom>
              <a:avLst/>
              <a:gdLst/>
              <a:ahLst/>
              <a:cxnLst/>
              <a:rect l="l" t="t" r="r" b="b"/>
              <a:pathLst>
                <a:path w="4816592" h="2709333" extrusionOk="0">
                  <a:moveTo>
                    <a:pt x="0" y="0"/>
                  </a:moveTo>
                  <a:lnTo>
                    <a:pt x="4816592" y="0"/>
                  </a:lnTo>
                  <a:lnTo>
                    <a:pt x="4816592" y="2709333"/>
                  </a:lnTo>
                  <a:lnTo>
                    <a:pt x="0" y="2709333"/>
                  </a:lnTo>
                  <a:close/>
                </a:path>
              </a:pathLst>
            </a:custGeom>
            <a:solidFill>
              <a:srgbClr val="FFFAF1"/>
            </a:solidFill>
            <a:ln w="285750" cap="sq" cmpd="sng">
              <a:solidFill>
                <a:srgbClr val="FFC477"/>
              </a:solidFill>
              <a:prstDash val="solid"/>
              <a:miter lim="8000"/>
              <a:headEnd type="none" w="sm" len="sm"/>
              <a:tailEnd type="none" w="sm" len="sm"/>
            </a:ln>
          </p:spPr>
          <p:txBody>
            <a:bodyPr/>
            <a:lstStyle/>
            <a:p>
              <a:endParaRPr lang="ja-JP" altLang="en-US"/>
            </a:p>
          </p:txBody>
        </p:sp>
        <p:sp>
          <p:nvSpPr>
            <p:cNvPr id="487" name="Google Shape;487;p45"/>
            <p:cNvSpPr txBox="1"/>
            <p:nvPr/>
          </p:nvSpPr>
          <p:spPr>
            <a:xfrm>
              <a:off x="0" y="-28575"/>
              <a:ext cx="4816500" cy="2737800"/>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488" name="Google Shape;488;p45"/>
          <p:cNvGrpSpPr/>
          <p:nvPr/>
        </p:nvGrpSpPr>
        <p:grpSpPr>
          <a:xfrm>
            <a:off x="5989686" y="4370062"/>
            <a:ext cx="3073884" cy="437403"/>
            <a:chOff x="0" y="-47625"/>
            <a:chExt cx="1619197" cy="230406"/>
          </a:xfrm>
        </p:grpSpPr>
        <p:sp>
          <p:nvSpPr>
            <p:cNvPr id="489" name="Google Shape;489;p45"/>
            <p:cNvSpPr/>
            <p:nvPr/>
          </p:nvSpPr>
          <p:spPr>
            <a:xfrm>
              <a:off x="0" y="0"/>
              <a:ext cx="1619197" cy="182781"/>
            </a:xfrm>
            <a:custGeom>
              <a:avLst/>
              <a:gdLst/>
              <a:ahLst/>
              <a:cxnLst/>
              <a:rect l="l" t="t" r="r" b="b"/>
              <a:pathLst>
                <a:path w="1619197" h="182781" extrusionOk="0">
                  <a:moveTo>
                    <a:pt x="91390" y="0"/>
                  </a:moveTo>
                  <a:lnTo>
                    <a:pt x="1527807" y="0"/>
                  </a:lnTo>
                  <a:cubicBezTo>
                    <a:pt x="1552045" y="0"/>
                    <a:pt x="1575291" y="9629"/>
                    <a:pt x="1592430" y="26768"/>
                  </a:cubicBezTo>
                  <a:cubicBezTo>
                    <a:pt x="1609569" y="43907"/>
                    <a:pt x="1619197" y="67152"/>
                    <a:pt x="1619197" y="91390"/>
                  </a:cubicBezTo>
                  <a:lnTo>
                    <a:pt x="1619197" y="91390"/>
                  </a:lnTo>
                  <a:cubicBezTo>
                    <a:pt x="1619197" y="141864"/>
                    <a:pt x="1578281" y="182781"/>
                    <a:pt x="1527807" y="182781"/>
                  </a:cubicBezTo>
                  <a:lnTo>
                    <a:pt x="91390" y="182781"/>
                  </a:lnTo>
                  <a:cubicBezTo>
                    <a:pt x="40917" y="182781"/>
                    <a:pt x="0" y="141864"/>
                    <a:pt x="0" y="91390"/>
                  </a:cubicBezTo>
                  <a:lnTo>
                    <a:pt x="0" y="91390"/>
                  </a:lnTo>
                  <a:cubicBezTo>
                    <a:pt x="0" y="40917"/>
                    <a:pt x="40917" y="0"/>
                    <a:pt x="91390" y="0"/>
                  </a:cubicBezTo>
                  <a:close/>
                </a:path>
              </a:pathLst>
            </a:custGeom>
            <a:solidFill>
              <a:srgbClr val="FFFAF1"/>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490" name="Google Shape;490;p45"/>
            <p:cNvSpPr txBox="1"/>
            <p:nvPr/>
          </p:nvSpPr>
          <p:spPr>
            <a:xfrm>
              <a:off x="0" y="-47625"/>
              <a:ext cx="1619100" cy="230400"/>
            </a:xfrm>
            <a:prstGeom prst="rect">
              <a:avLst/>
            </a:prstGeom>
            <a:noFill/>
            <a:ln>
              <a:noFill/>
            </a:ln>
          </p:spPr>
          <p:txBody>
            <a:bodyPr spcFirstLastPara="1" wrap="square" lIns="25400" tIns="25400" rIns="25400" bIns="25400" anchor="ctr" anchorCtr="0">
              <a:noAutofit/>
            </a:bodyPr>
            <a:lstStyle/>
            <a:p>
              <a:pPr marL="0" marR="0" lvl="0" indent="0" algn="ctr" rtl="0">
                <a:lnSpc>
                  <a:spcPct val="2022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491" name="Google Shape;491;p45"/>
          <p:cNvSpPr txBox="1"/>
          <p:nvPr/>
        </p:nvSpPr>
        <p:spPr>
          <a:xfrm>
            <a:off x="1913655" y="1574017"/>
            <a:ext cx="3073800" cy="107700"/>
          </a:xfrm>
          <a:prstGeom prst="rect">
            <a:avLst/>
          </a:prstGeom>
          <a:noFill/>
          <a:ln>
            <a:noFill/>
          </a:ln>
        </p:spPr>
        <p:txBody>
          <a:bodyPr spcFirstLastPara="1" wrap="square" lIns="0" tIns="0" rIns="0" bIns="0" anchor="t" anchorCtr="0">
            <a:spAutoFit/>
          </a:bodyPr>
          <a:lstStyle/>
          <a:p>
            <a:pPr marL="0" marR="0" lvl="0" indent="0" algn="l" rtl="0">
              <a:lnSpc>
                <a:spcPct val="160021"/>
              </a:lnSpc>
              <a:spcBef>
                <a:spcPts val="0"/>
              </a:spcBef>
              <a:spcAft>
                <a:spcPts val="0"/>
              </a:spcAft>
              <a:buNone/>
            </a:pPr>
            <a:endParaRPr sz="700"/>
          </a:p>
        </p:txBody>
      </p:sp>
      <p:sp>
        <p:nvSpPr>
          <p:cNvPr id="492" name="Google Shape;492;p45"/>
          <p:cNvSpPr txBox="1"/>
          <p:nvPr/>
        </p:nvSpPr>
        <p:spPr>
          <a:xfrm>
            <a:off x="6113475" y="4119175"/>
            <a:ext cx="53589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600">
              <a:solidFill>
                <a:schemeClr val="dk1"/>
              </a:solidFill>
              <a:latin typeface="Calibri"/>
              <a:ea typeface="Calibri"/>
              <a:cs typeface="Calibri"/>
              <a:sym typeface="Calibri"/>
            </a:endParaRPr>
          </a:p>
        </p:txBody>
      </p:sp>
      <p:pic>
        <p:nvPicPr>
          <p:cNvPr id="495" name="Google Shape;495;p45"/>
          <p:cNvPicPr preferRelativeResize="0"/>
          <p:nvPr/>
        </p:nvPicPr>
        <p:blipFill>
          <a:blip r:embed="rId4">
            <a:alphaModFix/>
          </a:blip>
          <a:stretch>
            <a:fillRect/>
          </a:stretch>
        </p:blipFill>
        <p:spPr>
          <a:xfrm>
            <a:off x="7346982" y="3164284"/>
            <a:ext cx="1476475" cy="1499101"/>
          </a:xfrm>
          <a:prstGeom prst="rect">
            <a:avLst/>
          </a:prstGeom>
          <a:noFill/>
          <a:ln>
            <a:noFill/>
          </a:ln>
        </p:spPr>
      </p:pic>
      <p:pic>
        <p:nvPicPr>
          <p:cNvPr id="496" name="Google Shape;496;p45"/>
          <p:cNvPicPr preferRelativeResize="0"/>
          <p:nvPr/>
        </p:nvPicPr>
        <p:blipFill>
          <a:blip r:embed="rId5">
            <a:alphaModFix/>
          </a:blip>
          <a:stretch>
            <a:fillRect/>
          </a:stretch>
        </p:blipFill>
        <p:spPr>
          <a:xfrm flipH="1">
            <a:off x="434285" y="380975"/>
            <a:ext cx="1025640" cy="1033300"/>
          </a:xfrm>
          <a:prstGeom prst="rect">
            <a:avLst/>
          </a:prstGeom>
          <a:noFill/>
          <a:ln>
            <a:noFill/>
          </a:ln>
        </p:spPr>
      </p:pic>
      <p:sp>
        <p:nvSpPr>
          <p:cNvPr id="497" name="Google Shape;497;p45"/>
          <p:cNvSpPr txBox="1"/>
          <p:nvPr/>
        </p:nvSpPr>
        <p:spPr>
          <a:xfrm>
            <a:off x="6249200" y="4626475"/>
            <a:ext cx="26937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ja" sz="1300" b="1" dirty="0">
                <a:solidFill>
                  <a:srgbClr val="524F4D"/>
                </a:solidFill>
                <a:latin typeface="Noto Sans JP" panose="020B0600070205080204" charset="-128"/>
                <a:ea typeface="Noto Sans JP" panose="020B0600070205080204" charset="-128"/>
                <a:cs typeface="Calibri"/>
                <a:sym typeface="Calibri"/>
              </a:rPr>
              <a:t>株式会社ダチョウの群れ：入谷</a:t>
            </a:r>
            <a:endParaRPr sz="1300" b="1" dirty="0">
              <a:solidFill>
                <a:srgbClr val="524F4D"/>
              </a:solidFill>
              <a:latin typeface="Noto Sans JP" panose="020B0600070205080204" charset="-128"/>
              <a:ea typeface="Noto Sans JP" panose="020B0600070205080204" charset="-128"/>
              <a:cs typeface="Calibri"/>
              <a:sym typeface="Calibri"/>
            </a:endParaRPr>
          </a:p>
        </p:txBody>
      </p:sp>
      <p:sp>
        <p:nvSpPr>
          <p:cNvPr id="498" name="Google Shape;498;p45"/>
          <p:cNvSpPr txBox="1"/>
          <p:nvPr/>
        </p:nvSpPr>
        <p:spPr>
          <a:xfrm>
            <a:off x="195575" y="1343675"/>
            <a:ext cx="1601400" cy="384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ja" sz="1300" b="1" dirty="0">
                <a:solidFill>
                  <a:srgbClr val="524F4D"/>
                </a:solidFill>
                <a:latin typeface="Noto Sans JP" panose="020B0600070205080204" charset="-128"/>
                <a:ea typeface="Noto Sans JP" panose="020B0600070205080204" charset="-128"/>
                <a:cs typeface="Calibri"/>
                <a:sym typeface="Calibri"/>
              </a:rPr>
              <a:t>ゆうかちゃん</a:t>
            </a:r>
            <a:endParaRPr sz="1300" b="1" dirty="0">
              <a:solidFill>
                <a:srgbClr val="524F4D"/>
              </a:solidFill>
              <a:latin typeface="Noto Sans JP" panose="020B0600070205080204" charset="-128"/>
              <a:ea typeface="Noto Sans JP" panose="020B0600070205080204" charset="-128"/>
              <a:cs typeface="Calibri"/>
              <a:sym typeface="Calibri"/>
            </a:endParaRPr>
          </a:p>
        </p:txBody>
      </p:sp>
      <p:sp>
        <p:nvSpPr>
          <p:cNvPr id="2" name="吹き出し: 角を丸めた四角形 1">
            <a:extLst>
              <a:ext uri="{FF2B5EF4-FFF2-40B4-BE49-F238E27FC236}">
                <a16:creationId xmlns:a16="http://schemas.microsoft.com/office/drawing/2014/main" id="{50C0221B-814C-6016-EC92-318395BD25A7}"/>
              </a:ext>
            </a:extLst>
          </p:cNvPr>
          <p:cNvSpPr/>
          <p:nvPr/>
        </p:nvSpPr>
        <p:spPr>
          <a:xfrm>
            <a:off x="1698635" y="518774"/>
            <a:ext cx="4291051" cy="774201"/>
          </a:xfrm>
          <a:prstGeom prst="wedgeRoundRectCallout">
            <a:avLst>
              <a:gd name="adj1" fmla="val -54956"/>
              <a:gd name="adj2" fmla="val 37776"/>
              <a:gd name="adj3" fmla="val 16667"/>
            </a:avLst>
          </a:prstGeom>
          <a:ln w="28575"/>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b="1" dirty="0">
                <a:latin typeface="Noto Sans JP" panose="020B0600070205080204" charset="-128"/>
                <a:ea typeface="Noto Sans JP" panose="020B0600070205080204" charset="-128"/>
              </a:rPr>
              <a:t>お迎えした後のイメージがつかめないのですが</a:t>
            </a:r>
            <a:endParaRPr kumimoji="1" lang="en-US" altLang="ja-JP" b="1" dirty="0">
              <a:latin typeface="Noto Sans JP" panose="020B0600070205080204" charset="-128"/>
              <a:ea typeface="Noto Sans JP" panose="020B0600070205080204" charset="-128"/>
            </a:endParaRPr>
          </a:p>
          <a:p>
            <a:pPr algn="ctr"/>
            <a:r>
              <a:rPr kumimoji="1" lang="ja-JP" altLang="en-US" b="1" dirty="0">
                <a:latin typeface="Noto Sans JP" panose="020B0600070205080204" charset="-128"/>
                <a:ea typeface="Noto Sans JP" panose="020B0600070205080204" charset="-128"/>
              </a:rPr>
              <a:t>なにかいいものありますか？</a:t>
            </a:r>
            <a:endParaRPr kumimoji="1" lang="en-US" altLang="ja-JP" b="1" dirty="0">
              <a:latin typeface="Noto Sans JP" panose="020B0600070205080204" charset="-128"/>
              <a:ea typeface="Noto Sans JP" panose="020B0600070205080204" charset="-128"/>
            </a:endParaRPr>
          </a:p>
        </p:txBody>
      </p:sp>
      <p:sp>
        <p:nvSpPr>
          <p:cNvPr id="3" name="吹き出し: 角を丸めた四角形 2">
            <a:extLst>
              <a:ext uri="{FF2B5EF4-FFF2-40B4-BE49-F238E27FC236}">
                <a16:creationId xmlns:a16="http://schemas.microsoft.com/office/drawing/2014/main" id="{9E3DFBA6-BD2A-5DC1-EBBD-D0F6122E603F}"/>
              </a:ext>
            </a:extLst>
          </p:cNvPr>
          <p:cNvSpPr/>
          <p:nvPr/>
        </p:nvSpPr>
        <p:spPr>
          <a:xfrm>
            <a:off x="1553737" y="1962759"/>
            <a:ext cx="5669456" cy="2080216"/>
          </a:xfrm>
          <a:prstGeom prst="wedgeRoundRectCallout">
            <a:avLst>
              <a:gd name="adj1" fmla="val 50091"/>
              <a:gd name="adj2" fmla="val 64937"/>
              <a:gd name="adj3" fmla="val 16667"/>
            </a:avLst>
          </a:prstGeom>
          <a:ln w="28575"/>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b="1" dirty="0">
                <a:latin typeface="Noto Sans JP" panose="020B0600070205080204" charset="-128"/>
                <a:ea typeface="Noto Sans JP" panose="020B0600070205080204" charset="-128"/>
              </a:rPr>
              <a:t>いいものがあるんですよ～</a:t>
            </a:r>
            <a:endParaRPr kumimoji="1" lang="en-US" altLang="ja-JP" b="1" dirty="0">
              <a:latin typeface="Noto Sans JP" panose="020B0600070205080204" charset="-128"/>
              <a:ea typeface="Noto Sans JP" panose="020B0600070205080204" charset="-128"/>
            </a:endParaRPr>
          </a:p>
          <a:p>
            <a:pPr algn="ctr"/>
            <a:r>
              <a:rPr kumimoji="1" lang="ja-JP" altLang="en-US" sz="2400" b="1" dirty="0">
                <a:latin typeface="Noto Sans JP" panose="020B0600070205080204" charset="-128"/>
                <a:ea typeface="Noto Sans JP" panose="020B0600070205080204" charset="-128"/>
              </a:rPr>
              <a:t>「日記機能」というものがあります！</a:t>
            </a:r>
            <a:endParaRPr kumimoji="1" lang="en-US" altLang="ja-JP" sz="2400" b="1" dirty="0">
              <a:latin typeface="Noto Sans JP" panose="020B0600070205080204" charset="-128"/>
              <a:ea typeface="Noto Sans JP" panose="020B0600070205080204" charset="-128"/>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495"/>
                                        </p:tgtEl>
                                        <p:attrNameLst>
                                          <p:attrName>style.visibility</p:attrName>
                                        </p:attrNameLst>
                                      </p:cBhvr>
                                      <p:to>
                                        <p:strVal val="visible"/>
                                      </p:to>
                                    </p:set>
                                    <p:anim calcmode="lin" valueType="num">
                                      <p:cBhvr additive="base">
                                        <p:cTn id="7" dur="1000"/>
                                        <p:tgtEl>
                                          <p:spTgt spid="495"/>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49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02"/>
        <p:cNvGrpSpPr/>
        <p:nvPr/>
      </p:nvGrpSpPr>
      <p:grpSpPr>
        <a:xfrm>
          <a:off x="0" y="0"/>
          <a:ext cx="0" cy="0"/>
          <a:chOff x="0" y="0"/>
          <a:chExt cx="0" cy="0"/>
        </a:xfrm>
      </p:grpSpPr>
      <p:grpSp>
        <p:nvGrpSpPr>
          <p:cNvPr id="503" name="Google Shape;503;p46"/>
          <p:cNvGrpSpPr/>
          <p:nvPr/>
        </p:nvGrpSpPr>
        <p:grpSpPr>
          <a:xfrm>
            <a:off x="0" y="-54248"/>
            <a:ext cx="9144000" cy="5197748"/>
            <a:chOff x="0" y="-144661"/>
            <a:chExt cx="24384000" cy="13860661"/>
          </a:xfrm>
        </p:grpSpPr>
        <p:grpSp>
          <p:nvGrpSpPr>
            <p:cNvPr id="504" name="Google Shape;504;p46"/>
            <p:cNvGrpSpPr/>
            <p:nvPr/>
          </p:nvGrpSpPr>
          <p:grpSpPr>
            <a:xfrm>
              <a:off x="0" y="-144661"/>
              <a:ext cx="24383997" cy="13860659"/>
              <a:chOff x="0" y="-28575"/>
              <a:chExt cx="4816592" cy="2737908"/>
            </a:xfrm>
          </p:grpSpPr>
          <p:sp>
            <p:nvSpPr>
              <p:cNvPr id="505" name="Google Shape;505;p46"/>
              <p:cNvSpPr/>
              <p:nvPr/>
            </p:nvSpPr>
            <p:spPr>
              <a:xfrm>
                <a:off x="0" y="0"/>
                <a:ext cx="4816592" cy="2709333"/>
              </a:xfrm>
              <a:custGeom>
                <a:avLst/>
                <a:gdLst/>
                <a:ahLst/>
                <a:cxnLst/>
                <a:rect l="l" t="t" r="r" b="b"/>
                <a:pathLst>
                  <a:path w="4816592" h="2709333" extrusionOk="0">
                    <a:moveTo>
                      <a:pt x="0" y="0"/>
                    </a:moveTo>
                    <a:lnTo>
                      <a:pt x="4816592" y="0"/>
                    </a:lnTo>
                    <a:lnTo>
                      <a:pt x="4816592" y="2709333"/>
                    </a:lnTo>
                    <a:lnTo>
                      <a:pt x="0" y="2709333"/>
                    </a:lnTo>
                    <a:close/>
                  </a:path>
                </a:pathLst>
              </a:custGeom>
              <a:solidFill>
                <a:srgbClr val="FFFAF1"/>
              </a:solidFill>
              <a:ln w="285750" cap="sq" cmpd="sng">
                <a:solidFill>
                  <a:srgbClr val="FFC477"/>
                </a:solidFill>
                <a:prstDash val="solid"/>
                <a:miter lim="8000"/>
                <a:headEnd type="none" w="sm" len="sm"/>
                <a:tailEnd type="none" w="sm" len="sm"/>
              </a:ln>
            </p:spPr>
            <p:txBody>
              <a:bodyPr/>
              <a:lstStyle/>
              <a:p>
                <a:endParaRPr lang="ja-JP" altLang="en-US"/>
              </a:p>
            </p:txBody>
          </p:sp>
          <p:sp>
            <p:nvSpPr>
              <p:cNvPr id="506" name="Google Shape;506;p46"/>
              <p:cNvSpPr txBox="1"/>
              <p:nvPr/>
            </p:nvSpPr>
            <p:spPr>
              <a:xfrm>
                <a:off x="0" y="-28575"/>
                <a:ext cx="4816500" cy="2737800"/>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507" name="Google Shape;507;p46"/>
            <p:cNvSpPr/>
            <p:nvPr/>
          </p:nvSpPr>
          <p:spPr>
            <a:xfrm rot="10800000">
              <a:off x="0" y="0"/>
              <a:ext cx="2996755" cy="2958615"/>
            </a:xfrm>
            <a:custGeom>
              <a:avLst/>
              <a:gdLst/>
              <a:ahLst/>
              <a:cxnLst/>
              <a:rect l="l" t="t" r="r" b="b"/>
              <a:pathLst>
                <a:path w="2996755" h="2958615" extrusionOk="0">
                  <a:moveTo>
                    <a:pt x="0" y="0"/>
                  </a:moveTo>
                  <a:lnTo>
                    <a:pt x="2996755" y="0"/>
                  </a:lnTo>
                  <a:lnTo>
                    <a:pt x="2996755" y="2958615"/>
                  </a:lnTo>
                  <a:lnTo>
                    <a:pt x="0" y="2958615"/>
                  </a:lnTo>
                  <a:lnTo>
                    <a:pt x="0" y="0"/>
                  </a:lnTo>
                  <a:close/>
                </a:path>
              </a:pathLst>
            </a:custGeom>
            <a:blipFill rotWithShape="1">
              <a:blip r:embed="rId3">
                <a:alphaModFix/>
              </a:blip>
              <a:stretch>
                <a:fillRect/>
              </a:stretch>
            </a:blipFill>
            <a:ln>
              <a:noFill/>
            </a:ln>
          </p:spPr>
          <p:txBody>
            <a:bodyPr/>
            <a:lstStyle/>
            <a:p>
              <a:endParaRPr lang="ja-JP" altLang="en-US"/>
            </a:p>
          </p:txBody>
        </p:sp>
        <p:sp>
          <p:nvSpPr>
            <p:cNvPr id="508" name="Google Shape;508;p46"/>
            <p:cNvSpPr/>
            <p:nvPr/>
          </p:nvSpPr>
          <p:spPr>
            <a:xfrm>
              <a:off x="21387245" y="10757385"/>
              <a:ext cx="2996755" cy="2958615"/>
            </a:xfrm>
            <a:custGeom>
              <a:avLst/>
              <a:gdLst/>
              <a:ahLst/>
              <a:cxnLst/>
              <a:rect l="l" t="t" r="r" b="b"/>
              <a:pathLst>
                <a:path w="2996755" h="2958615" extrusionOk="0">
                  <a:moveTo>
                    <a:pt x="0" y="0"/>
                  </a:moveTo>
                  <a:lnTo>
                    <a:pt x="2996755" y="0"/>
                  </a:lnTo>
                  <a:lnTo>
                    <a:pt x="2996755" y="2958615"/>
                  </a:lnTo>
                  <a:lnTo>
                    <a:pt x="0" y="2958615"/>
                  </a:lnTo>
                  <a:lnTo>
                    <a:pt x="0" y="0"/>
                  </a:lnTo>
                  <a:close/>
                </a:path>
              </a:pathLst>
            </a:custGeom>
            <a:blipFill rotWithShape="1">
              <a:blip r:embed="rId3">
                <a:alphaModFix/>
              </a:blip>
              <a:stretch>
                <a:fillRect/>
              </a:stretch>
            </a:blipFill>
            <a:ln>
              <a:noFill/>
            </a:ln>
          </p:spPr>
          <p:txBody>
            <a:bodyPr/>
            <a:lstStyle/>
            <a:p>
              <a:endParaRPr lang="ja-JP" altLang="en-US"/>
            </a:p>
          </p:txBody>
        </p:sp>
      </p:grpSp>
      <p:grpSp>
        <p:nvGrpSpPr>
          <p:cNvPr id="509" name="Google Shape;509;p46"/>
          <p:cNvGrpSpPr/>
          <p:nvPr/>
        </p:nvGrpSpPr>
        <p:grpSpPr>
          <a:xfrm>
            <a:off x="80701" y="52909"/>
            <a:ext cx="1039490" cy="1039490"/>
            <a:chOff x="0" y="0"/>
            <a:chExt cx="812800" cy="812800"/>
          </a:xfrm>
        </p:grpSpPr>
        <p:sp>
          <p:nvSpPr>
            <p:cNvPr id="510" name="Google Shape;510;p46"/>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95250" cap="sq" cmpd="sng">
              <a:solidFill>
                <a:srgbClr val="FFC477"/>
              </a:solidFill>
              <a:prstDash val="solid"/>
              <a:miter lim="8000"/>
              <a:headEnd type="none" w="sm" len="sm"/>
              <a:tailEnd type="none" w="sm" len="sm"/>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511" name="Google Shape;511;p46"/>
            <p:cNvSpPr txBox="1"/>
            <p:nvPr/>
          </p:nvSpPr>
          <p:spPr>
            <a:xfrm>
              <a:off x="76200" y="28575"/>
              <a:ext cx="660300" cy="708000"/>
            </a:xfrm>
            <a:prstGeom prst="rect">
              <a:avLst/>
            </a:prstGeom>
            <a:noFill/>
            <a:ln>
              <a:noFill/>
            </a:ln>
          </p:spPr>
          <p:txBody>
            <a:bodyPr spcFirstLastPara="1" wrap="square" lIns="25400" tIns="25400" rIns="25400" bIns="25400" anchor="ctr" anchorCtr="0">
              <a:noAutofit/>
            </a:bodyPr>
            <a:lstStyle/>
            <a:p>
              <a:pPr marL="0" marR="0" lvl="0" indent="0" algn="ctr" rtl="0">
                <a:lnSpc>
                  <a:spcPct val="2022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512" name="Google Shape;512;p46"/>
          <p:cNvSpPr/>
          <p:nvPr/>
        </p:nvSpPr>
        <p:spPr>
          <a:xfrm>
            <a:off x="252164" y="253831"/>
            <a:ext cx="696533" cy="637618"/>
          </a:xfrm>
          <a:custGeom>
            <a:avLst/>
            <a:gdLst/>
            <a:ahLst/>
            <a:cxnLst/>
            <a:rect l="l" t="t" r="r" b="b"/>
            <a:pathLst>
              <a:path w="1393066" h="1275236" extrusionOk="0">
                <a:moveTo>
                  <a:pt x="0" y="0"/>
                </a:moveTo>
                <a:lnTo>
                  <a:pt x="1393066" y="0"/>
                </a:lnTo>
                <a:lnTo>
                  <a:pt x="1393066" y="1275236"/>
                </a:lnTo>
                <a:lnTo>
                  <a:pt x="0" y="1275236"/>
                </a:lnTo>
                <a:lnTo>
                  <a:pt x="0" y="0"/>
                </a:lnTo>
                <a:close/>
              </a:path>
            </a:pathLst>
          </a:custGeom>
          <a:blipFill rotWithShape="1">
            <a:blip r:embed="rId4">
              <a:alphaModFix/>
            </a:blip>
            <a:stretch>
              <a:fillRect/>
            </a:stretch>
          </a:blipFill>
          <a:ln>
            <a:noFill/>
          </a:ln>
        </p:spPr>
        <p:txBody>
          <a:bodyPr/>
          <a:lstStyle/>
          <a:p>
            <a:endParaRPr lang="ja-JP" altLang="en-US"/>
          </a:p>
        </p:txBody>
      </p:sp>
      <p:sp>
        <p:nvSpPr>
          <p:cNvPr id="513" name="Google Shape;513;p46"/>
          <p:cNvSpPr txBox="1"/>
          <p:nvPr/>
        </p:nvSpPr>
        <p:spPr>
          <a:xfrm>
            <a:off x="1222325" y="310300"/>
            <a:ext cx="7599600" cy="631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ja" sz="2900" b="1" dirty="0">
                <a:solidFill>
                  <a:srgbClr val="FF9000"/>
                </a:solidFill>
                <a:latin typeface="Noto Sans JP" panose="020B0600070205080204" charset="-128"/>
                <a:ea typeface="Noto Sans JP" panose="020B0600070205080204" charset="-128"/>
                <a:cs typeface="Calibri"/>
                <a:sym typeface="Calibri"/>
              </a:rPr>
              <a:t>日記：主に引き取った後の情報共有が目的</a:t>
            </a:r>
            <a:endParaRPr sz="3200" b="1" dirty="0">
              <a:solidFill>
                <a:srgbClr val="FF9000"/>
              </a:solidFill>
              <a:latin typeface="Noto Sans JP" panose="020B0600070205080204" charset="-128"/>
              <a:ea typeface="Noto Sans JP" panose="020B0600070205080204" charset="-128"/>
              <a:cs typeface="Calibri"/>
              <a:sym typeface="Calibri"/>
            </a:endParaRPr>
          </a:p>
        </p:txBody>
      </p:sp>
      <p:sp>
        <p:nvSpPr>
          <p:cNvPr id="514" name="Google Shape;514;p46"/>
          <p:cNvSpPr/>
          <p:nvPr/>
        </p:nvSpPr>
        <p:spPr>
          <a:xfrm>
            <a:off x="5484977" y="1205075"/>
            <a:ext cx="3409094" cy="3524417"/>
          </a:xfrm>
          <a:custGeom>
            <a:avLst/>
            <a:gdLst/>
            <a:ahLst/>
            <a:cxnLst/>
            <a:rect l="l" t="t" r="r" b="b"/>
            <a:pathLst>
              <a:path w="4274726" h="578722" extrusionOk="0">
                <a:moveTo>
                  <a:pt x="11925" y="0"/>
                </a:moveTo>
                <a:lnTo>
                  <a:pt x="4262801" y="0"/>
                </a:lnTo>
                <a:cubicBezTo>
                  <a:pt x="4269387" y="0"/>
                  <a:pt x="4274726" y="5339"/>
                  <a:pt x="4274726" y="11925"/>
                </a:cubicBezTo>
                <a:lnTo>
                  <a:pt x="4274726" y="566797"/>
                </a:lnTo>
                <a:cubicBezTo>
                  <a:pt x="4274726" y="573383"/>
                  <a:pt x="4269387" y="578722"/>
                  <a:pt x="4262801" y="578722"/>
                </a:cubicBezTo>
                <a:lnTo>
                  <a:pt x="11925" y="578722"/>
                </a:lnTo>
                <a:cubicBezTo>
                  <a:pt x="5339" y="578722"/>
                  <a:pt x="0" y="573383"/>
                  <a:pt x="0" y="566797"/>
                </a:cubicBezTo>
                <a:lnTo>
                  <a:pt x="0" y="11925"/>
                </a:lnTo>
                <a:cubicBezTo>
                  <a:pt x="0" y="5339"/>
                  <a:pt x="5339" y="0"/>
                  <a:pt x="11925" y="0"/>
                </a:cubicBezTo>
                <a:close/>
              </a:path>
            </a:pathLst>
          </a:custGeom>
          <a:solidFill>
            <a:srgbClr val="FFFFFF"/>
          </a:solidFill>
          <a:ln w="95250" cap="rnd" cmpd="sng">
            <a:solidFill>
              <a:srgbClr val="FFC477"/>
            </a:solidFill>
            <a:prstDash val="solid"/>
            <a:round/>
            <a:headEnd type="none" w="sm" len="sm"/>
            <a:tailEnd type="none" w="sm" len="sm"/>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515" name="Google Shape;515;p46"/>
          <p:cNvSpPr txBox="1"/>
          <p:nvPr/>
        </p:nvSpPr>
        <p:spPr>
          <a:xfrm>
            <a:off x="6032429" y="1357475"/>
            <a:ext cx="2314200" cy="664797"/>
          </a:xfrm>
          <a:prstGeom prst="rect">
            <a:avLst/>
          </a:prstGeom>
          <a:noFill/>
          <a:ln>
            <a:noFill/>
          </a:ln>
        </p:spPr>
        <p:txBody>
          <a:bodyPr spcFirstLastPara="1" wrap="square" lIns="0" tIns="0" rIns="0" bIns="0" anchor="t" anchorCtr="0">
            <a:spAutoFit/>
          </a:bodyPr>
          <a:lstStyle/>
          <a:p>
            <a:pPr marL="0" marR="0" lvl="0" indent="0" algn="ctr" rtl="0">
              <a:lnSpc>
                <a:spcPct val="160020"/>
              </a:lnSpc>
              <a:spcBef>
                <a:spcPts val="0"/>
              </a:spcBef>
              <a:spcAft>
                <a:spcPts val="0"/>
              </a:spcAft>
              <a:buNone/>
            </a:pPr>
            <a:r>
              <a:rPr lang="ja" sz="2700" b="1" dirty="0">
                <a:solidFill>
                  <a:srgbClr val="524F4D"/>
                </a:solidFill>
                <a:latin typeface="Noto Sans JP" panose="020B0600070205080204" charset="-128"/>
                <a:ea typeface="Noto Sans JP" panose="020B0600070205080204" charset="-128"/>
                <a:cs typeface="Calibri"/>
                <a:sym typeface="Calibri"/>
              </a:rPr>
              <a:t>point</a:t>
            </a:r>
            <a:endParaRPr sz="2800" b="1" dirty="0">
              <a:solidFill>
                <a:srgbClr val="524F4D"/>
              </a:solidFill>
              <a:latin typeface="Noto Sans JP" panose="020B0600070205080204" charset="-128"/>
              <a:ea typeface="Noto Sans JP" panose="020B0600070205080204" charset="-128"/>
            </a:endParaRPr>
          </a:p>
        </p:txBody>
      </p:sp>
      <p:sp>
        <p:nvSpPr>
          <p:cNvPr id="516" name="Google Shape;516;p46"/>
          <p:cNvSpPr txBox="1"/>
          <p:nvPr/>
        </p:nvSpPr>
        <p:spPr>
          <a:xfrm>
            <a:off x="5603825" y="1986325"/>
            <a:ext cx="3294300" cy="1989745"/>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ja" sz="1700" b="1" dirty="0">
                <a:solidFill>
                  <a:srgbClr val="524F4D"/>
                </a:solidFill>
                <a:latin typeface="Noto Sans JP" panose="020B0600070205080204" charset="-128"/>
                <a:ea typeface="Noto Sans JP" panose="020B0600070205080204" charset="-128"/>
              </a:rPr>
              <a:t>登録した日記は管理者除く</a:t>
            </a:r>
            <a:endParaRPr sz="1700" b="1" dirty="0">
              <a:solidFill>
                <a:srgbClr val="524F4D"/>
              </a:solidFill>
              <a:latin typeface="Noto Sans JP" panose="020B0600070205080204" charset="-128"/>
              <a:ea typeface="Noto Sans JP" panose="020B0600070205080204" charset="-128"/>
            </a:endParaRPr>
          </a:p>
          <a:p>
            <a:pPr marL="0" lvl="0" indent="0" algn="l" rtl="0">
              <a:lnSpc>
                <a:spcPct val="115000"/>
              </a:lnSpc>
              <a:spcBef>
                <a:spcPts val="0"/>
              </a:spcBef>
              <a:spcAft>
                <a:spcPts val="0"/>
              </a:spcAft>
              <a:buNone/>
            </a:pPr>
            <a:r>
              <a:rPr lang="ja" sz="1700" b="1" dirty="0">
                <a:solidFill>
                  <a:srgbClr val="524F4D"/>
                </a:solidFill>
                <a:latin typeface="Noto Sans JP" panose="020B0600070205080204" charset="-128"/>
                <a:ea typeface="Noto Sans JP" panose="020B0600070205080204" charset="-128"/>
              </a:rPr>
              <a:t>全てのユーザーで情報共有可能</a:t>
            </a:r>
            <a:endParaRPr sz="1700" b="1" dirty="0">
              <a:solidFill>
                <a:srgbClr val="524F4D"/>
              </a:solidFill>
              <a:latin typeface="Noto Sans JP" panose="020B0600070205080204" charset="-128"/>
              <a:ea typeface="Noto Sans JP" panose="020B0600070205080204" charset="-128"/>
            </a:endParaRPr>
          </a:p>
          <a:p>
            <a:pPr marL="0" lvl="0" indent="0" algn="l" rtl="0">
              <a:lnSpc>
                <a:spcPct val="115000"/>
              </a:lnSpc>
              <a:spcBef>
                <a:spcPts val="0"/>
              </a:spcBef>
              <a:spcAft>
                <a:spcPts val="0"/>
              </a:spcAft>
              <a:buNone/>
            </a:pPr>
            <a:endParaRPr sz="1700" b="1" dirty="0">
              <a:solidFill>
                <a:srgbClr val="524F4D"/>
              </a:solidFill>
              <a:latin typeface="Noto Sans JP" panose="020B0600070205080204" charset="-128"/>
              <a:ea typeface="Noto Sans JP" panose="020B0600070205080204" charset="-128"/>
            </a:endParaRPr>
          </a:p>
          <a:p>
            <a:pPr marL="0" lvl="0" indent="0" algn="l" rtl="0">
              <a:lnSpc>
                <a:spcPct val="115000"/>
              </a:lnSpc>
              <a:spcBef>
                <a:spcPts val="0"/>
              </a:spcBef>
              <a:spcAft>
                <a:spcPts val="0"/>
              </a:spcAft>
              <a:buNone/>
            </a:pPr>
            <a:r>
              <a:rPr lang="ja" sz="1700" b="1" dirty="0">
                <a:solidFill>
                  <a:srgbClr val="524F4D"/>
                </a:solidFill>
                <a:latin typeface="Noto Sans JP" panose="020B0600070205080204" charset="-128"/>
                <a:ea typeface="Noto Sans JP" panose="020B0600070205080204" charset="-128"/>
              </a:rPr>
              <a:t>★譲渡した保護団体も犬猫が</a:t>
            </a:r>
            <a:endParaRPr sz="1700" b="1" dirty="0">
              <a:solidFill>
                <a:srgbClr val="524F4D"/>
              </a:solidFill>
              <a:latin typeface="Noto Sans JP" panose="020B0600070205080204" charset="-128"/>
              <a:ea typeface="Noto Sans JP" panose="020B0600070205080204" charset="-128"/>
            </a:endParaRPr>
          </a:p>
          <a:p>
            <a:pPr marL="0" lvl="0" indent="0" algn="l" rtl="0">
              <a:lnSpc>
                <a:spcPct val="115000"/>
              </a:lnSpc>
              <a:spcBef>
                <a:spcPts val="0"/>
              </a:spcBef>
              <a:spcAft>
                <a:spcPts val="0"/>
              </a:spcAft>
              <a:buNone/>
            </a:pPr>
            <a:r>
              <a:rPr lang="ja" sz="1700" b="1" dirty="0">
                <a:solidFill>
                  <a:srgbClr val="524F4D"/>
                </a:solidFill>
                <a:latin typeface="Noto Sans JP" panose="020B0600070205080204" charset="-128"/>
                <a:ea typeface="Noto Sans JP" panose="020B0600070205080204" charset="-128"/>
              </a:rPr>
              <a:t>元気にしているのか確かめる</a:t>
            </a:r>
            <a:endParaRPr sz="1700" b="1" dirty="0">
              <a:solidFill>
                <a:srgbClr val="524F4D"/>
              </a:solidFill>
              <a:latin typeface="Noto Sans JP" panose="020B0600070205080204" charset="-128"/>
              <a:ea typeface="Noto Sans JP" panose="020B0600070205080204" charset="-128"/>
            </a:endParaRPr>
          </a:p>
          <a:p>
            <a:pPr marL="0" lvl="0" indent="0" algn="l" rtl="0">
              <a:lnSpc>
                <a:spcPct val="115000"/>
              </a:lnSpc>
              <a:spcBef>
                <a:spcPts val="0"/>
              </a:spcBef>
              <a:spcAft>
                <a:spcPts val="0"/>
              </a:spcAft>
              <a:buNone/>
            </a:pPr>
            <a:r>
              <a:rPr lang="ja" sz="1700" b="1" dirty="0">
                <a:solidFill>
                  <a:srgbClr val="524F4D"/>
                </a:solidFill>
                <a:latin typeface="Noto Sans JP" panose="020B0600070205080204" charset="-128"/>
                <a:ea typeface="Noto Sans JP" panose="020B0600070205080204" charset="-128"/>
              </a:rPr>
              <a:t>ことができる</a:t>
            </a:r>
            <a:endParaRPr sz="1700" b="1" dirty="0">
              <a:solidFill>
                <a:srgbClr val="524F4D"/>
              </a:solidFill>
              <a:latin typeface="Noto Sans JP" panose="020B0600070205080204" charset="-128"/>
              <a:ea typeface="Noto Sans JP" panose="020B0600070205080204" charset="-128"/>
            </a:endParaRPr>
          </a:p>
        </p:txBody>
      </p:sp>
      <p:pic>
        <p:nvPicPr>
          <p:cNvPr id="517" name="Google Shape;517;p46"/>
          <p:cNvPicPr preferRelativeResize="0"/>
          <p:nvPr/>
        </p:nvPicPr>
        <p:blipFill>
          <a:blip r:embed="rId5">
            <a:alphaModFix/>
          </a:blip>
          <a:stretch>
            <a:fillRect/>
          </a:stretch>
        </p:blipFill>
        <p:spPr>
          <a:xfrm>
            <a:off x="306450" y="1609975"/>
            <a:ext cx="4985700" cy="2807375"/>
          </a:xfrm>
          <a:prstGeom prst="rect">
            <a:avLst/>
          </a:prstGeom>
          <a:noFill/>
          <a:ln w="38100" cap="flat" cmpd="sng">
            <a:solidFill>
              <a:schemeClr val="accent2"/>
            </a:solidFill>
            <a:prstDash val="solid"/>
            <a:round/>
            <a:headEnd type="none" w="sm" len="sm"/>
            <a:tailEnd type="none" w="sm" len="sm"/>
          </a:ln>
        </p:spPr>
      </p:pic>
      <p:pic>
        <p:nvPicPr>
          <p:cNvPr id="518" name="Google Shape;518;p46"/>
          <p:cNvPicPr preferRelativeResize="0"/>
          <p:nvPr/>
        </p:nvPicPr>
        <p:blipFill>
          <a:blip r:embed="rId6">
            <a:alphaModFix/>
          </a:blip>
          <a:stretch>
            <a:fillRect/>
          </a:stretch>
        </p:blipFill>
        <p:spPr>
          <a:xfrm>
            <a:off x="1120200" y="3370825"/>
            <a:ext cx="566400" cy="566400"/>
          </a:xfrm>
          <a:prstGeom prst="rect">
            <a:avLst/>
          </a:prstGeom>
          <a:noFill/>
          <a:ln>
            <a:noFill/>
          </a:ln>
        </p:spPr>
      </p:pic>
      <p:pic>
        <p:nvPicPr>
          <p:cNvPr id="519" name="Google Shape;519;p46"/>
          <p:cNvPicPr preferRelativeResize="0"/>
          <p:nvPr/>
        </p:nvPicPr>
        <p:blipFill>
          <a:blip r:embed="rId6">
            <a:alphaModFix/>
          </a:blip>
          <a:stretch>
            <a:fillRect/>
          </a:stretch>
        </p:blipFill>
        <p:spPr>
          <a:xfrm>
            <a:off x="3771500" y="3416125"/>
            <a:ext cx="566400" cy="5664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23"/>
        <p:cNvGrpSpPr/>
        <p:nvPr/>
      </p:nvGrpSpPr>
      <p:grpSpPr>
        <a:xfrm>
          <a:off x="0" y="0"/>
          <a:ext cx="0" cy="0"/>
          <a:chOff x="0" y="0"/>
          <a:chExt cx="0" cy="0"/>
        </a:xfrm>
      </p:grpSpPr>
      <p:grpSp>
        <p:nvGrpSpPr>
          <p:cNvPr id="524" name="Google Shape;524;p47"/>
          <p:cNvGrpSpPr/>
          <p:nvPr/>
        </p:nvGrpSpPr>
        <p:grpSpPr>
          <a:xfrm>
            <a:off x="80700" y="-155349"/>
            <a:ext cx="9144001" cy="5304571"/>
            <a:chOff x="0" y="-429521"/>
            <a:chExt cx="24384002" cy="14145521"/>
          </a:xfrm>
        </p:grpSpPr>
        <p:grpSp>
          <p:nvGrpSpPr>
            <p:cNvPr id="525" name="Google Shape;525;p47"/>
            <p:cNvGrpSpPr/>
            <p:nvPr/>
          </p:nvGrpSpPr>
          <p:grpSpPr>
            <a:xfrm>
              <a:off x="0" y="-429521"/>
              <a:ext cx="24384002" cy="14145519"/>
              <a:chOff x="0" y="-84844"/>
              <a:chExt cx="4816593" cy="2794177"/>
            </a:xfrm>
          </p:grpSpPr>
          <p:sp>
            <p:nvSpPr>
              <p:cNvPr id="526" name="Google Shape;526;p47"/>
              <p:cNvSpPr/>
              <p:nvPr/>
            </p:nvSpPr>
            <p:spPr>
              <a:xfrm>
                <a:off x="0" y="0"/>
                <a:ext cx="4816592" cy="2709333"/>
              </a:xfrm>
              <a:custGeom>
                <a:avLst/>
                <a:gdLst/>
                <a:ahLst/>
                <a:cxnLst/>
                <a:rect l="l" t="t" r="r" b="b"/>
                <a:pathLst>
                  <a:path w="4816592" h="2709333" extrusionOk="0">
                    <a:moveTo>
                      <a:pt x="0" y="0"/>
                    </a:moveTo>
                    <a:lnTo>
                      <a:pt x="4816592" y="0"/>
                    </a:lnTo>
                    <a:lnTo>
                      <a:pt x="4816592" y="2709333"/>
                    </a:lnTo>
                    <a:lnTo>
                      <a:pt x="0" y="2709333"/>
                    </a:lnTo>
                    <a:close/>
                  </a:path>
                </a:pathLst>
              </a:custGeom>
              <a:solidFill>
                <a:srgbClr val="FFFAF1"/>
              </a:solidFill>
              <a:ln w="285750" cap="sq" cmpd="sng">
                <a:solidFill>
                  <a:srgbClr val="FFC477"/>
                </a:solidFill>
                <a:prstDash val="solid"/>
                <a:miter lim="8000"/>
                <a:headEnd type="none" w="sm" len="sm"/>
                <a:tailEnd type="none" w="sm" len="sm"/>
              </a:ln>
            </p:spPr>
            <p:txBody>
              <a:bodyPr/>
              <a:lstStyle/>
              <a:p>
                <a:endParaRPr lang="ja-JP" altLang="en-US"/>
              </a:p>
            </p:txBody>
          </p:sp>
          <p:sp>
            <p:nvSpPr>
              <p:cNvPr id="527" name="Google Shape;527;p47"/>
              <p:cNvSpPr txBox="1"/>
              <p:nvPr/>
            </p:nvSpPr>
            <p:spPr>
              <a:xfrm>
                <a:off x="93" y="-84844"/>
                <a:ext cx="4816500" cy="2737800"/>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dirty="0">
                  <a:solidFill>
                    <a:schemeClr val="dk1"/>
                  </a:solidFill>
                  <a:latin typeface="Calibri"/>
                  <a:ea typeface="Calibri"/>
                  <a:cs typeface="Calibri"/>
                  <a:sym typeface="Calibri"/>
                </a:endParaRPr>
              </a:p>
            </p:txBody>
          </p:sp>
        </p:grpSp>
        <p:sp>
          <p:nvSpPr>
            <p:cNvPr id="528" name="Google Shape;528;p47"/>
            <p:cNvSpPr/>
            <p:nvPr/>
          </p:nvSpPr>
          <p:spPr>
            <a:xfrm rot="10800000">
              <a:off x="0" y="0"/>
              <a:ext cx="2996755" cy="2958615"/>
            </a:xfrm>
            <a:custGeom>
              <a:avLst/>
              <a:gdLst/>
              <a:ahLst/>
              <a:cxnLst/>
              <a:rect l="l" t="t" r="r" b="b"/>
              <a:pathLst>
                <a:path w="2996755" h="2958615" extrusionOk="0">
                  <a:moveTo>
                    <a:pt x="0" y="0"/>
                  </a:moveTo>
                  <a:lnTo>
                    <a:pt x="2996755" y="0"/>
                  </a:lnTo>
                  <a:lnTo>
                    <a:pt x="2996755" y="2958615"/>
                  </a:lnTo>
                  <a:lnTo>
                    <a:pt x="0" y="2958615"/>
                  </a:lnTo>
                  <a:lnTo>
                    <a:pt x="0" y="0"/>
                  </a:lnTo>
                  <a:close/>
                </a:path>
              </a:pathLst>
            </a:custGeom>
            <a:blipFill rotWithShape="1">
              <a:blip r:embed="rId3">
                <a:alphaModFix/>
              </a:blip>
              <a:stretch>
                <a:fillRect/>
              </a:stretch>
            </a:blipFill>
            <a:ln>
              <a:noFill/>
            </a:ln>
          </p:spPr>
          <p:txBody>
            <a:bodyPr/>
            <a:lstStyle/>
            <a:p>
              <a:endParaRPr lang="ja-JP" altLang="en-US"/>
            </a:p>
          </p:txBody>
        </p:sp>
        <p:sp>
          <p:nvSpPr>
            <p:cNvPr id="529" name="Google Shape;529;p47"/>
            <p:cNvSpPr/>
            <p:nvPr/>
          </p:nvSpPr>
          <p:spPr>
            <a:xfrm>
              <a:off x="21387245" y="10757385"/>
              <a:ext cx="2996755" cy="2958615"/>
            </a:xfrm>
            <a:custGeom>
              <a:avLst/>
              <a:gdLst/>
              <a:ahLst/>
              <a:cxnLst/>
              <a:rect l="l" t="t" r="r" b="b"/>
              <a:pathLst>
                <a:path w="2996755" h="2958615" extrusionOk="0">
                  <a:moveTo>
                    <a:pt x="0" y="0"/>
                  </a:moveTo>
                  <a:lnTo>
                    <a:pt x="2996755" y="0"/>
                  </a:lnTo>
                  <a:lnTo>
                    <a:pt x="2996755" y="2958615"/>
                  </a:lnTo>
                  <a:lnTo>
                    <a:pt x="0" y="2958615"/>
                  </a:lnTo>
                  <a:lnTo>
                    <a:pt x="0" y="0"/>
                  </a:lnTo>
                  <a:close/>
                </a:path>
              </a:pathLst>
            </a:custGeom>
            <a:blipFill rotWithShape="1">
              <a:blip r:embed="rId3">
                <a:alphaModFix/>
              </a:blip>
              <a:stretch>
                <a:fillRect/>
              </a:stretch>
            </a:blipFill>
            <a:ln>
              <a:noFill/>
            </a:ln>
          </p:spPr>
          <p:txBody>
            <a:bodyPr/>
            <a:lstStyle/>
            <a:p>
              <a:endParaRPr lang="ja-JP" altLang="en-US"/>
            </a:p>
          </p:txBody>
        </p:sp>
      </p:grpSp>
      <p:sp>
        <p:nvSpPr>
          <p:cNvPr id="530" name="Google Shape;530;p47"/>
          <p:cNvSpPr txBox="1"/>
          <p:nvPr/>
        </p:nvSpPr>
        <p:spPr>
          <a:xfrm>
            <a:off x="1404337" y="333063"/>
            <a:ext cx="5597100" cy="538609"/>
          </a:xfrm>
          <a:prstGeom prst="rect">
            <a:avLst/>
          </a:prstGeom>
          <a:noFill/>
          <a:ln>
            <a:noFill/>
          </a:ln>
        </p:spPr>
        <p:txBody>
          <a:bodyPr spcFirstLastPara="1" wrap="square" lIns="0" tIns="0" rIns="0" bIns="0" anchor="t" anchorCtr="0">
            <a:spAutoFit/>
          </a:bodyPr>
          <a:lstStyle/>
          <a:p>
            <a:pPr marL="0" marR="0" lvl="0" indent="0" algn="l" rtl="0">
              <a:lnSpc>
                <a:spcPct val="140008"/>
              </a:lnSpc>
              <a:spcBef>
                <a:spcPts val="0"/>
              </a:spcBef>
              <a:spcAft>
                <a:spcPts val="0"/>
              </a:spcAft>
              <a:buNone/>
            </a:pPr>
            <a:r>
              <a:rPr lang="ja" sz="2500" b="1" dirty="0">
                <a:solidFill>
                  <a:srgbClr val="FF9000"/>
                </a:solidFill>
                <a:latin typeface="Noto Sans JP" panose="020B0600070205080204" charset="-128"/>
                <a:ea typeface="Noto Sans JP" panose="020B0600070205080204" charset="-128"/>
                <a:cs typeface="Calibri"/>
                <a:sym typeface="Calibri"/>
              </a:rPr>
              <a:t>日記登録の流れ</a:t>
            </a:r>
            <a:endParaRPr sz="2500" b="1" dirty="0">
              <a:solidFill>
                <a:srgbClr val="FF9000"/>
              </a:solidFill>
              <a:latin typeface="Noto Sans JP" panose="020B0600070205080204" charset="-128"/>
              <a:ea typeface="Noto Sans JP" panose="020B0600070205080204" charset="-128"/>
              <a:cs typeface="Calibri"/>
              <a:sym typeface="Calibri"/>
            </a:endParaRPr>
          </a:p>
        </p:txBody>
      </p:sp>
      <p:grpSp>
        <p:nvGrpSpPr>
          <p:cNvPr id="531" name="Google Shape;531;p47"/>
          <p:cNvGrpSpPr/>
          <p:nvPr/>
        </p:nvGrpSpPr>
        <p:grpSpPr>
          <a:xfrm>
            <a:off x="80700" y="52909"/>
            <a:ext cx="1039490" cy="1039490"/>
            <a:chOff x="0" y="0"/>
            <a:chExt cx="812800" cy="812800"/>
          </a:xfrm>
        </p:grpSpPr>
        <p:sp>
          <p:nvSpPr>
            <p:cNvPr id="532" name="Google Shape;532;p47"/>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95250" cap="sq" cmpd="sng">
              <a:solidFill>
                <a:srgbClr val="FFC477"/>
              </a:solidFill>
              <a:prstDash val="solid"/>
              <a:miter lim="8000"/>
              <a:headEnd type="none" w="sm" len="sm"/>
              <a:tailEnd type="none" w="sm" len="sm"/>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533" name="Google Shape;533;p47"/>
            <p:cNvSpPr txBox="1"/>
            <p:nvPr/>
          </p:nvSpPr>
          <p:spPr>
            <a:xfrm>
              <a:off x="76200" y="28575"/>
              <a:ext cx="660300" cy="708000"/>
            </a:xfrm>
            <a:prstGeom prst="rect">
              <a:avLst/>
            </a:prstGeom>
            <a:noFill/>
            <a:ln>
              <a:noFill/>
            </a:ln>
          </p:spPr>
          <p:txBody>
            <a:bodyPr spcFirstLastPara="1" wrap="square" lIns="25400" tIns="25400" rIns="25400" bIns="25400" anchor="ctr" anchorCtr="0">
              <a:noAutofit/>
            </a:bodyPr>
            <a:lstStyle/>
            <a:p>
              <a:pPr marL="0" marR="0" lvl="0" indent="0" algn="ctr" rtl="0">
                <a:lnSpc>
                  <a:spcPct val="2022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534" name="Google Shape;534;p47"/>
          <p:cNvSpPr/>
          <p:nvPr/>
        </p:nvSpPr>
        <p:spPr>
          <a:xfrm>
            <a:off x="252164" y="253831"/>
            <a:ext cx="696533" cy="637618"/>
          </a:xfrm>
          <a:custGeom>
            <a:avLst/>
            <a:gdLst/>
            <a:ahLst/>
            <a:cxnLst/>
            <a:rect l="l" t="t" r="r" b="b"/>
            <a:pathLst>
              <a:path w="1393066" h="1275236" extrusionOk="0">
                <a:moveTo>
                  <a:pt x="0" y="0"/>
                </a:moveTo>
                <a:lnTo>
                  <a:pt x="1393066" y="0"/>
                </a:lnTo>
                <a:lnTo>
                  <a:pt x="1393066" y="1275236"/>
                </a:lnTo>
                <a:lnTo>
                  <a:pt x="0" y="1275236"/>
                </a:lnTo>
                <a:lnTo>
                  <a:pt x="0" y="0"/>
                </a:lnTo>
                <a:close/>
              </a:path>
            </a:pathLst>
          </a:custGeom>
          <a:blipFill rotWithShape="1">
            <a:blip r:embed="rId4">
              <a:alphaModFix/>
            </a:blip>
            <a:stretch>
              <a:fillRect/>
            </a:stretch>
          </a:blipFill>
          <a:ln>
            <a:noFill/>
          </a:ln>
        </p:spPr>
        <p:txBody>
          <a:bodyPr/>
          <a:lstStyle/>
          <a:p>
            <a:endParaRPr lang="ja-JP" altLang="en-US"/>
          </a:p>
        </p:txBody>
      </p:sp>
      <p:sp>
        <p:nvSpPr>
          <p:cNvPr id="535" name="Google Shape;535;p47"/>
          <p:cNvSpPr/>
          <p:nvPr/>
        </p:nvSpPr>
        <p:spPr>
          <a:xfrm>
            <a:off x="4433025" y="1330975"/>
            <a:ext cx="574800" cy="509100"/>
          </a:xfrm>
          <a:prstGeom prst="rightArrow">
            <a:avLst>
              <a:gd name="adj1" fmla="val 50000"/>
              <a:gd name="adj2" fmla="val 50000"/>
            </a:avLst>
          </a:prstGeom>
          <a:solidFill>
            <a:srgbClr val="FFC477"/>
          </a:solidFill>
          <a:ln w="9525" cap="flat" cmpd="sng">
            <a:solidFill>
              <a:srgbClr val="FFC47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pic>
        <p:nvPicPr>
          <p:cNvPr id="536" name="Google Shape;536;p47"/>
          <p:cNvPicPr preferRelativeResize="0"/>
          <p:nvPr/>
        </p:nvPicPr>
        <p:blipFill>
          <a:blip r:embed="rId5">
            <a:alphaModFix/>
          </a:blip>
          <a:stretch>
            <a:fillRect/>
          </a:stretch>
        </p:blipFill>
        <p:spPr>
          <a:xfrm>
            <a:off x="279100" y="1256776"/>
            <a:ext cx="4114000" cy="3192300"/>
          </a:xfrm>
          <a:prstGeom prst="rect">
            <a:avLst/>
          </a:prstGeom>
          <a:noFill/>
          <a:ln w="19050" cap="flat" cmpd="sng">
            <a:solidFill>
              <a:srgbClr val="524F4D"/>
            </a:solidFill>
            <a:prstDash val="solid"/>
            <a:round/>
            <a:headEnd type="none" w="sm" len="sm"/>
            <a:tailEnd type="none" w="sm" len="sm"/>
          </a:ln>
        </p:spPr>
      </p:pic>
      <p:sp>
        <p:nvSpPr>
          <p:cNvPr id="537" name="Google Shape;537;p47"/>
          <p:cNvSpPr/>
          <p:nvPr/>
        </p:nvSpPr>
        <p:spPr>
          <a:xfrm>
            <a:off x="228600" y="3115950"/>
            <a:ext cx="1067400" cy="1378800"/>
          </a:xfrm>
          <a:prstGeom prst="flowChartAlternateProcess">
            <a:avLst/>
          </a:prstGeom>
          <a:solidFill>
            <a:srgbClr val="000000">
              <a:alpha val="0"/>
            </a:srgbClr>
          </a:solid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539" name="Google Shape;539;p47"/>
          <p:cNvSpPr/>
          <p:nvPr/>
        </p:nvSpPr>
        <p:spPr>
          <a:xfrm rot="5400000">
            <a:off x="6712313" y="2458150"/>
            <a:ext cx="652200" cy="509100"/>
          </a:xfrm>
          <a:prstGeom prst="rightArrow">
            <a:avLst>
              <a:gd name="adj1" fmla="val 50000"/>
              <a:gd name="adj2" fmla="val 50000"/>
            </a:avLst>
          </a:prstGeom>
          <a:solidFill>
            <a:srgbClr val="FFC477"/>
          </a:solidFill>
          <a:ln w="9525" cap="flat" cmpd="sng">
            <a:solidFill>
              <a:srgbClr val="FFC47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pic>
        <p:nvPicPr>
          <p:cNvPr id="540" name="Google Shape;540;p47"/>
          <p:cNvPicPr preferRelativeResize="0"/>
          <p:nvPr/>
        </p:nvPicPr>
        <p:blipFill rotWithShape="1">
          <a:blip r:embed="rId6">
            <a:alphaModFix/>
          </a:blip>
          <a:srcRect l="14903" r="11970"/>
          <a:stretch/>
        </p:blipFill>
        <p:spPr>
          <a:xfrm>
            <a:off x="4806349" y="3187750"/>
            <a:ext cx="4337652" cy="1487296"/>
          </a:xfrm>
          <a:prstGeom prst="rect">
            <a:avLst/>
          </a:prstGeom>
          <a:noFill/>
          <a:ln w="19050" cap="flat" cmpd="sng">
            <a:solidFill>
              <a:srgbClr val="524F4D"/>
            </a:solidFill>
            <a:prstDash val="solid"/>
            <a:round/>
            <a:headEnd type="none" w="sm" len="sm"/>
            <a:tailEnd type="none" w="sm" len="sm"/>
          </a:ln>
        </p:spPr>
      </p:pic>
      <p:sp>
        <p:nvSpPr>
          <p:cNvPr id="541" name="Google Shape;541;p47"/>
          <p:cNvSpPr/>
          <p:nvPr/>
        </p:nvSpPr>
        <p:spPr>
          <a:xfrm>
            <a:off x="5859950" y="3565600"/>
            <a:ext cx="2017800" cy="384900"/>
          </a:xfrm>
          <a:prstGeom prst="flowChartAlternateProcess">
            <a:avLst/>
          </a:prstGeom>
          <a:solidFill>
            <a:srgbClr val="000000">
              <a:alpha val="0"/>
            </a:srgbClr>
          </a:solid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pic>
        <p:nvPicPr>
          <p:cNvPr id="542" name="Google Shape;542;p47"/>
          <p:cNvPicPr preferRelativeResize="0"/>
          <p:nvPr/>
        </p:nvPicPr>
        <p:blipFill>
          <a:blip r:embed="rId7">
            <a:alphaModFix/>
          </a:blip>
          <a:stretch>
            <a:fillRect/>
          </a:stretch>
        </p:blipFill>
        <p:spPr>
          <a:xfrm>
            <a:off x="5007825" y="452316"/>
            <a:ext cx="3905100" cy="1741325"/>
          </a:xfrm>
          <a:prstGeom prst="rect">
            <a:avLst/>
          </a:prstGeom>
          <a:noFill/>
          <a:ln>
            <a:noFill/>
          </a:ln>
        </p:spPr>
      </p:pic>
      <p:sp>
        <p:nvSpPr>
          <p:cNvPr id="2" name="吹き出し: 角を丸めた四角形 1">
            <a:extLst>
              <a:ext uri="{FF2B5EF4-FFF2-40B4-BE49-F238E27FC236}">
                <a16:creationId xmlns:a16="http://schemas.microsoft.com/office/drawing/2014/main" id="{BE2DD70E-DFB7-41FC-96E8-6D814D032330}"/>
              </a:ext>
            </a:extLst>
          </p:cNvPr>
          <p:cNvSpPr/>
          <p:nvPr/>
        </p:nvSpPr>
        <p:spPr>
          <a:xfrm>
            <a:off x="1404337" y="2272976"/>
            <a:ext cx="2558063" cy="447922"/>
          </a:xfrm>
          <a:prstGeom prst="wedgeRoundRectCallout">
            <a:avLst>
              <a:gd name="adj1" fmla="val -56902"/>
              <a:gd name="adj2" fmla="val 117985"/>
              <a:gd name="adj3" fmla="val 16667"/>
            </a:avLst>
          </a:prstGeom>
          <a:noFill/>
          <a:ln>
            <a:solidFill>
              <a:schemeClr val="bg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latin typeface="Noto Sans JP" panose="020B0600070205080204" charset="-128"/>
                <a:ea typeface="Noto Sans JP" panose="020B0600070205080204" charset="-128"/>
              </a:rPr>
              <a:t>①ログイン→日記クリック</a:t>
            </a:r>
            <a:endParaRPr kumimoji="1" lang="en-US" altLang="ja-JP" dirty="0">
              <a:solidFill>
                <a:schemeClr val="tx1"/>
              </a:solidFill>
              <a:latin typeface="Noto Sans JP" panose="020B0600070205080204" charset="-128"/>
              <a:ea typeface="Noto Sans JP" panose="020B0600070205080204" charset="-128"/>
            </a:endParaRPr>
          </a:p>
        </p:txBody>
      </p:sp>
      <p:sp>
        <p:nvSpPr>
          <p:cNvPr id="3" name="吹き出し: 角を丸めた四角形 2">
            <a:extLst>
              <a:ext uri="{FF2B5EF4-FFF2-40B4-BE49-F238E27FC236}">
                <a16:creationId xmlns:a16="http://schemas.microsoft.com/office/drawing/2014/main" id="{37E4BAAF-A81D-B7B7-CF95-A5BE0FC4F554}"/>
              </a:ext>
            </a:extLst>
          </p:cNvPr>
          <p:cNvSpPr/>
          <p:nvPr/>
        </p:nvSpPr>
        <p:spPr>
          <a:xfrm>
            <a:off x="5249615" y="253831"/>
            <a:ext cx="928161" cy="464132"/>
          </a:xfrm>
          <a:prstGeom prst="wedgeRoundRectCallout">
            <a:avLst>
              <a:gd name="adj1" fmla="val 56211"/>
              <a:gd name="adj2" fmla="val 79403"/>
              <a:gd name="adj3" fmla="val 16667"/>
            </a:avLst>
          </a:prstGeom>
          <a:noFill/>
          <a:ln>
            <a:solidFill>
              <a:schemeClr val="bg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latin typeface="Noto Sans JP" panose="020B0600070205080204" charset="-128"/>
                <a:ea typeface="Noto Sans JP" panose="020B0600070205080204" charset="-128"/>
              </a:rPr>
              <a:t>②題名</a:t>
            </a:r>
            <a:endParaRPr kumimoji="1" lang="en-US" altLang="ja-JP" dirty="0">
              <a:solidFill>
                <a:schemeClr val="tx1"/>
              </a:solidFill>
              <a:latin typeface="Noto Sans JP" panose="020B0600070205080204" charset="-128"/>
              <a:ea typeface="Noto Sans JP" panose="020B0600070205080204" charset="-128"/>
            </a:endParaRPr>
          </a:p>
        </p:txBody>
      </p:sp>
      <p:sp>
        <p:nvSpPr>
          <p:cNvPr id="5" name="吹き出し: 角を丸めた四角形 4">
            <a:extLst>
              <a:ext uri="{FF2B5EF4-FFF2-40B4-BE49-F238E27FC236}">
                <a16:creationId xmlns:a16="http://schemas.microsoft.com/office/drawing/2014/main" id="{B07E3E81-1A4F-0DBD-7DCD-A11CC961B7BB}"/>
              </a:ext>
            </a:extLst>
          </p:cNvPr>
          <p:cNvSpPr/>
          <p:nvPr/>
        </p:nvSpPr>
        <p:spPr>
          <a:xfrm>
            <a:off x="5333092" y="2047525"/>
            <a:ext cx="844684" cy="415679"/>
          </a:xfrm>
          <a:prstGeom prst="wedgeRoundRectCallout">
            <a:avLst>
              <a:gd name="adj1" fmla="val 89379"/>
              <a:gd name="adj2" fmla="val -35172"/>
              <a:gd name="adj3" fmla="val 16667"/>
            </a:avLst>
          </a:prstGeom>
          <a:noFill/>
          <a:ln>
            <a:solidFill>
              <a:schemeClr val="bg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latin typeface="Noto Sans JP" panose="020B0600070205080204" charset="-128"/>
                <a:ea typeface="Noto Sans JP" panose="020B0600070205080204" charset="-128"/>
              </a:rPr>
              <a:t>④登録</a:t>
            </a:r>
            <a:endParaRPr kumimoji="1" lang="en-US" altLang="ja-JP" dirty="0">
              <a:solidFill>
                <a:schemeClr val="tx1"/>
              </a:solidFill>
              <a:latin typeface="Noto Sans JP" panose="020B0600070205080204" charset="-128"/>
              <a:ea typeface="Noto Sans JP" panose="020B0600070205080204" charset="-128"/>
            </a:endParaRPr>
          </a:p>
        </p:txBody>
      </p:sp>
      <p:sp>
        <p:nvSpPr>
          <p:cNvPr id="4" name="吹き出し: 角を丸めた四角形 3">
            <a:extLst>
              <a:ext uri="{FF2B5EF4-FFF2-40B4-BE49-F238E27FC236}">
                <a16:creationId xmlns:a16="http://schemas.microsoft.com/office/drawing/2014/main" id="{89EF6EEE-CFFD-1F5E-0E2C-10704DEDEFA5}"/>
              </a:ext>
            </a:extLst>
          </p:cNvPr>
          <p:cNvSpPr/>
          <p:nvPr/>
        </p:nvSpPr>
        <p:spPr>
          <a:xfrm>
            <a:off x="7948944" y="2098233"/>
            <a:ext cx="844683" cy="415679"/>
          </a:xfrm>
          <a:prstGeom prst="wedgeRoundRectCallout">
            <a:avLst>
              <a:gd name="adj1" fmla="val -40180"/>
              <a:gd name="adj2" fmla="val -88898"/>
              <a:gd name="adj3" fmla="val 16667"/>
            </a:avLst>
          </a:prstGeom>
          <a:noFill/>
          <a:ln>
            <a:solidFill>
              <a:schemeClr val="bg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latin typeface="Noto Sans JP" panose="020B0600070205080204" charset="-128"/>
                <a:ea typeface="Noto Sans JP" panose="020B0600070205080204" charset="-128"/>
              </a:rPr>
              <a:t>③内容</a:t>
            </a:r>
            <a:endParaRPr kumimoji="1" lang="en-US" altLang="ja-JP" dirty="0">
              <a:solidFill>
                <a:schemeClr val="tx1"/>
              </a:solidFill>
              <a:latin typeface="Noto Sans JP" panose="020B0600070205080204" charset="-128"/>
              <a:ea typeface="Noto Sans JP" panose="020B0600070205080204" charset="-128"/>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49"/>
        <p:cNvGrpSpPr/>
        <p:nvPr/>
      </p:nvGrpSpPr>
      <p:grpSpPr>
        <a:xfrm>
          <a:off x="0" y="0"/>
          <a:ext cx="0" cy="0"/>
          <a:chOff x="0" y="0"/>
          <a:chExt cx="0" cy="0"/>
        </a:xfrm>
      </p:grpSpPr>
      <p:grpSp>
        <p:nvGrpSpPr>
          <p:cNvPr id="550" name="Google Shape;550;p48"/>
          <p:cNvGrpSpPr/>
          <p:nvPr/>
        </p:nvGrpSpPr>
        <p:grpSpPr>
          <a:xfrm>
            <a:off x="46025" y="-51064"/>
            <a:ext cx="9144000" cy="5295623"/>
            <a:chOff x="0" y="-405661"/>
            <a:chExt cx="24384000" cy="14121661"/>
          </a:xfrm>
        </p:grpSpPr>
        <p:grpSp>
          <p:nvGrpSpPr>
            <p:cNvPr id="551" name="Google Shape;551;p48"/>
            <p:cNvGrpSpPr/>
            <p:nvPr/>
          </p:nvGrpSpPr>
          <p:grpSpPr>
            <a:xfrm>
              <a:off x="0" y="-405661"/>
              <a:ext cx="24383997" cy="14121659"/>
              <a:chOff x="0" y="-80131"/>
              <a:chExt cx="4816592" cy="2789464"/>
            </a:xfrm>
          </p:grpSpPr>
          <p:sp>
            <p:nvSpPr>
              <p:cNvPr id="552" name="Google Shape;552;p48"/>
              <p:cNvSpPr/>
              <p:nvPr/>
            </p:nvSpPr>
            <p:spPr>
              <a:xfrm>
                <a:off x="0" y="0"/>
                <a:ext cx="4816592" cy="2709333"/>
              </a:xfrm>
              <a:custGeom>
                <a:avLst/>
                <a:gdLst/>
                <a:ahLst/>
                <a:cxnLst/>
                <a:rect l="l" t="t" r="r" b="b"/>
                <a:pathLst>
                  <a:path w="4816592" h="2709333" extrusionOk="0">
                    <a:moveTo>
                      <a:pt x="0" y="0"/>
                    </a:moveTo>
                    <a:lnTo>
                      <a:pt x="4816592" y="0"/>
                    </a:lnTo>
                    <a:lnTo>
                      <a:pt x="4816592" y="2709333"/>
                    </a:lnTo>
                    <a:lnTo>
                      <a:pt x="0" y="2709333"/>
                    </a:lnTo>
                    <a:close/>
                  </a:path>
                </a:pathLst>
              </a:custGeom>
              <a:solidFill>
                <a:srgbClr val="FFFAF1"/>
              </a:solidFill>
              <a:ln w="285750" cap="sq" cmpd="sng">
                <a:solidFill>
                  <a:srgbClr val="FFC477"/>
                </a:solidFill>
                <a:prstDash val="solid"/>
                <a:miter lim="8000"/>
                <a:headEnd type="none" w="sm" len="sm"/>
                <a:tailEnd type="none" w="sm" len="sm"/>
              </a:ln>
            </p:spPr>
            <p:txBody>
              <a:bodyPr/>
              <a:lstStyle/>
              <a:p>
                <a:endParaRPr lang="ja-JP" altLang="en-US"/>
              </a:p>
            </p:txBody>
          </p:sp>
          <p:sp>
            <p:nvSpPr>
              <p:cNvPr id="553" name="Google Shape;553;p48"/>
              <p:cNvSpPr txBox="1"/>
              <p:nvPr/>
            </p:nvSpPr>
            <p:spPr>
              <a:xfrm>
                <a:off x="0" y="-80131"/>
                <a:ext cx="4816500" cy="2737800"/>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dirty="0">
                  <a:solidFill>
                    <a:schemeClr val="dk1"/>
                  </a:solidFill>
                  <a:latin typeface="Calibri"/>
                  <a:ea typeface="Calibri"/>
                  <a:cs typeface="Calibri"/>
                  <a:sym typeface="Calibri"/>
                </a:endParaRPr>
              </a:p>
            </p:txBody>
          </p:sp>
        </p:grpSp>
        <p:sp>
          <p:nvSpPr>
            <p:cNvPr id="554" name="Google Shape;554;p48"/>
            <p:cNvSpPr/>
            <p:nvPr/>
          </p:nvSpPr>
          <p:spPr>
            <a:xfrm rot="10800000">
              <a:off x="0" y="0"/>
              <a:ext cx="2996755" cy="2958615"/>
            </a:xfrm>
            <a:custGeom>
              <a:avLst/>
              <a:gdLst/>
              <a:ahLst/>
              <a:cxnLst/>
              <a:rect l="l" t="t" r="r" b="b"/>
              <a:pathLst>
                <a:path w="2996755" h="2958615" extrusionOk="0">
                  <a:moveTo>
                    <a:pt x="0" y="0"/>
                  </a:moveTo>
                  <a:lnTo>
                    <a:pt x="2996755" y="0"/>
                  </a:lnTo>
                  <a:lnTo>
                    <a:pt x="2996755" y="2958615"/>
                  </a:lnTo>
                  <a:lnTo>
                    <a:pt x="0" y="2958615"/>
                  </a:lnTo>
                  <a:lnTo>
                    <a:pt x="0" y="0"/>
                  </a:lnTo>
                  <a:close/>
                </a:path>
              </a:pathLst>
            </a:custGeom>
            <a:blipFill rotWithShape="1">
              <a:blip r:embed="rId3">
                <a:alphaModFix/>
              </a:blip>
              <a:stretch>
                <a:fillRect/>
              </a:stretch>
            </a:blipFill>
            <a:ln>
              <a:noFill/>
            </a:ln>
          </p:spPr>
          <p:txBody>
            <a:bodyPr/>
            <a:lstStyle/>
            <a:p>
              <a:endParaRPr lang="ja-JP" altLang="en-US"/>
            </a:p>
          </p:txBody>
        </p:sp>
        <p:sp>
          <p:nvSpPr>
            <p:cNvPr id="555" name="Google Shape;555;p48"/>
            <p:cNvSpPr/>
            <p:nvPr/>
          </p:nvSpPr>
          <p:spPr>
            <a:xfrm>
              <a:off x="21387245" y="10757385"/>
              <a:ext cx="2996755" cy="2958615"/>
            </a:xfrm>
            <a:custGeom>
              <a:avLst/>
              <a:gdLst/>
              <a:ahLst/>
              <a:cxnLst/>
              <a:rect l="l" t="t" r="r" b="b"/>
              <a:pathLst>
                <a:path w="2996755" h="2958615" extrusionOk="0">
                  <a:moveTo>
                    <a:pt x="0" y="0"/>
                  </a:moveTo>
                  <a:lnTo>
                    <a:pt x="2996755" y="0"/>
                  </a:lnTo>
                  <a:lnTo>
                    <a:pt x="2996755" y="2958615"/>
                  </a:lnTo>
                  <a:lnTo>
                    <a:pt x="0" y="2958615"/>
                  </a:lnTo>
                  <a:lnTo>
                    <a:pt x="0" y="0"/>
                  </a:lnTo>
                  <a:close/>
                </a:path>
              </a:pathLst>
            </a:custGeom>
            <a:blipFill rotWithShape="1">
              <a:blip r:embed="rId3">
                <a:alphaModFix/>
              </a:blip>
              <a:stretch>
                <a:fillRect/>
              </a:stretch>
            </a:blipFill>
            <a:ln>
              <a:noFill/>
            </a:ln>
          </p:spPr>
          <p:txBody>
            <a:bodyPr/>
            <a:lstStyle/>
            <a:p>
              <a:endParaRPr lang="ja-JP" altLang="en-US"/>
            </a:p>
          </p:txBody>
        </p:sp>
      </p:grpSp>
      <p:sp>
        <p:nvSpPr>
          <p:cNvPr id="556" name="Google Shape;556;p48"/>
          <p:cNvSpPr txBox="1"/>
          <p:nvPr/>
        </p:nvSpPr>
        <p:spPr>
          <a:xfrm>
            <a:off x="1243820" y="340605"/>
            <a:ext cx="5597100" cy="538609"/>
          </a:xfrm>
          <a:prstGeom prst="rect">
            <a:avLst/>
          </a:prstGeom>
          <a:noFill/>
          <a:ln>
            <a:noFill/>
          </a:ln>
        </p:spPr>
        <p:txBody>
          <a:bodyPr spcFirstLastPara="1" wrap="square" lIns="0" tIns="0" rIns="0" bIns="0" anchor="t" anchorCtr="0">
            <a:spAutoFit/>
          </a:bodyPr>
          <a:lstStyle/>
          <a:p>
            <a:pPr marL="0" marR="0" lvl="0" indent="0" algn="l" rtl="0">
              <a:lnSpc>
                <a:spcPct val="140008"/>
              </a:lnSpc>
              <a:spcBef>
                <a:spcPts val="0"/>
              </a:spcBef>
              <a:spcAft>
                <a:spcPts val="0"/>
              </a:spcAft>
              <a:buNone/>
            </a:pPr>
            <a:r>
              <a:rPr lang="ja" sz="2500" b="1" dirty="0">
                <a:solidFill>
                  <a:srgbClr val="FF9000"/>
                </a:solidFill>
                <a:latin typeface="Noto Sans JP" panose="020B0600070205080204" charset="-128"/>
                <a:ea typeface="Noto Sans JP" panose="020B0600070205080204" charset="-128"/>
                <a:cs typeface="Calibri"/>
                <a:sym typeface="Calibri"/>
              </a:rPr>
              <a:t>日記更新・削除の流れ</a:t>
            </a:r>
            <a:endParaRPr sz="2500" b="1" dirty="0">
              <a:solidFill>
                <a:srgbClr val="FF9000"/>
              </a:solidFill>
              <a:latin typeface="Noto Sans JP" panose="020B0600070205080204" charset="-128"/>
              <a:ea typeface="Noto Sans JP" panose="020B0600070205080204" charset="-128"/>
              <a:cs typeface="Calibri"/>
              <a:sym typeface="Calibri"/>
            </a:endParaRPr>
          </a:p>
        </p:txBody>
      </p:sp>
      <p:grpSp>
        <p:nvGrpSpPr>
          <p:cNvPr id="557" name="Google Shape;557;p48"/>
          <p:cNvGrpSpPr/>
          <p:nvPr/>
        </p:nvGrpSpPr>
        <p:grpSpPr>
          <a:xfrm>
            <a:off x="80700" y="52909"/>
            <a:ext cx="1039490" cy="1039490"/>
            <a:chOff x="0" y="0"/>
            <a:chExt cx="812800" cy="812800"/>
          </a:xfrm>
        </p:grpSpPr>
        <p:sp>
          <p:nvSpPr>
            <p:cNvPr id="558" name="Google Shape;558;p48"/>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95250" cap="sq" cmpd="sng">
              <a:solidFill>
                <a:srgbClr val="FFC477"/>
              </a:solidFill>
              <a:prstDash val="solid"/>
              <a:miter lim="8000"/>
              <a:headEnd type="none" w="sm" len="sm"/>
              <a:tailEnd type="none" w="sm" len="sm"/>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559" name="Google Shape;559;p48"/>
            <p:cNvSpPr txBox="1"/>
            <p:nvPr/>
          </p:nvSpPr>
          <p:spPr>
            <a:xfrm>
              <a:off x="76200" y="28575"/>
              <a:ext cx="660300" cy="708000"/>
            </a:xfrm>
            <a:prstGeom prst="rect">
              <a:avLst/>
            </a:prstGeom>
            <a:noFill/>
            <a:ln>
              <a:noFill/>
            </a:ln>
          </p:spPr>
          <p:txBody>
            <a:bodyPr spcFirstLastPara="1" wrap="square" lIns="25400" tIns="25400" rIns="25400" bIns="25400" anchor="ctr" anchorCtr="0">
              <a:noAutofit/>
            </a:bodyPr>
            <a:lstStyle/>
            <a:p>
              <a:pPr marL="0" marR="0" lvl="0" indent="0" algn="ctr" rtl="0">
                <a:lnSpc>
                  <a:spcPct val="2022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560" name="Google Shape;560;p48"/>
          <p:cNvSpPr/>
          <p:nvPr/>
        </p:nvSpPr>
        <p:spPr>
          <a:xfrm>
            <a:off x="252164" y="253831"/>
            <a:ext cx="696533" cy="637618"/>
          </a:xfrm>
          <a:custGeom>
            <a:avLst/>
            <a:gdLst/>
            <a:ahLst/>
            <a:cxnLst/>
            <a:rect l="l" t="t" r="r" b="b"/>
            <a:pathLst>
              <a:path w="1393066" h="1275236" extrusionOk="0">
                <a:moveTo>
                  <a:pt x="0" y="0"/>
                </a:moveTo>
                <a:lnTo>
                  <a:pt x="1393066" y="0"/>
                </a:lnTo>
                <a:lnTo>
                  <a:pt x="1393066" y="1275236"/>
                </a:lnTo>
                <a:lnTo>
                  <a:pt x="0" y="1275236"/>
                </a:lnTo>
                <a:lnTo>
                  <a:pt x="0" y="0"/>
                </a:lnTo>
                <a:close/>
              </a:path>
            </a:pathLst>
          </a:custGeom>
          <a:blipFill rotWithShape="1">
            <a:blip r:embed="rId4">
              <a:alphaModFix/>
            </a:blip>
            <a:stretch>
              <a:fillRect/>
            </a:stretch>
          </a:blipFill>
          <a:ln>
            <a:noFill/>
          </a:ln>
        </p:spPr>
        <p:txBody>
          <a:bodyPr/>
          <a:lstStyle/>
          <a:p>
            <a:endParaRPr lang="ja-JP" altLang="en-US"/>
          </a:p>
        </p:txBody>
      </p:sp>
      <p:pic>
        <p:nvPicPr>
          <p:cNvPr id="561" name="Google Shape;561;p48"/>
          <p:cNvPicPr preferRelativeResize="0"/>
          <p:nvPr/>
        </p:nvPicPr>
        <p:blipFill>
          <a:blip r:embed="rId5">
            <a:alphaModFix/>
          </a:blip>
          <a:stretch>
            <a:fillRect/>
          </a:stretch>
        </p:blipFill>
        <p:spPr>
          <a:xfrm>
            <a:off x="252175" y="1497275"/>
            <a:ext cx="4114000" cy="3192300"/>
          </a:xfrm>
          <a:prstGeom prst="rect">
            <a:avLst/>
          </a:prstGeom>
          <a:noFill/>
          <a:ln w="19050" cap="flat" cmpd="sng">
            <a:solidFill>
              <a:srgbClr val="524F4D"/>
            </a:solidFill>
            <a:prstDash val="solid"/>
            <a:round/>
            <a:headEnd type="none" w="sm" len="sm"/>
            <a:tailEnd type="none" w="sm" len="sm"/>
          </a:ln>
        </p:spPr>
      </p:pic>
      <p:sp>
        <p:nvSpPr>
          <p:cNvPr id="562" name="Google Shape;562;p48"/>
          <p:cNvSpPr/>
          <p:nvPr/>
        </p:nvSpPr>
        <p:spPr>
          <a:xfrm>
            <a:off x="228600" y="3344550"/>
            <a:ext cx="1067400" cy="1378800"/>
          </a:xfrm>
          <a:prstGeom prst="flowChartAlternateProcess">
            <a:avLst/>
          </a:prstGeom>
          <a:solidFill>
            <a:srgbClr val="000000">
              <a:alpha val="0"/>
            </a:srgbClr>
          </a:solid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564" name="Google Shape;564;p48"/>
          <p:cNvSpPr/>
          <p:nvPr/>
        </p:nvSpPr>
        <p:spPr>
          <a:xfrm rot="5400000">
            <a:off x="5473975" y="3067300"/>
            <a:ext cx="510300" cy="509100"/>
          </a:xfrm>
          <a:prstGeom prst="rightArrow">
            <a:avLst>
              <a:gd name="adj1" fmla="val 50000"/>
              <a:gd name="adj2" fmla="val 50000"/>
            </a:avLst>
          </a:prstGeom>
          <a:solidFill>
            <a:srgbClr val="FFC477"/>
          </a:solidFill>
          <a:ln w="9525" cap="flat" cmpd="sng">
            <a:solidFill>
              <a:srgbClr val="FFC47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pic>
        <p:nvPicPr>
          <p:cNvPr id="565" name="Google Shape;565;p48"/>
          <p:cNvPicPr preferRelativeResize="0"/>
          <p:nvPr/>
        </p:nvPicPr>
        <p:blipFill rotWithShape="1">
          <a:blip r:embed="rId6">
            <a:alphaModFix/>
          </a:blip>
          <a:srcRect l="25399" t="9094" r="12115" b="60396"/>
          <a:stretch/>
        </p:blipFill>
        <p:spPr>
          <a:xfrm>
            <a:off x="4797700" y="3870375"/>
            <a:ext cx="1979101" cy="738000"/>
          </a:xfrm>
          <a:prstGeom prst="rect">
            <a:avLst/>
          </a:prstGeom>
          <a:noFill/>
          <a:ln w="19050" cap="flat" cmpd="sng">
            <a:solidFill>
              <a:srgbClr val="524F4D"/>
            </a:solidFill>
            <a:prstDash val="solid"/>
            <a:round/>
            <a:headEnd type="none" w="sm" len="sm"/>
            <a:tailEnd type="none" w="sm" len="sm"/>
          </a:ln>
        </p:spPr>
      </p:pic>
      <p:sp>
        <p:nvSpPr>
          <p:cNvPr id="566" name="Google Shape;566;p48"/>
          <p:cNvSpPr/>
          <p:nvPr/>
        </p:nvSpPr>
        <p:spPr>
          <a:xfrm>
            <a:off x="5074675" y="4046938"/>
            <a:ext cx="1039500" cy="384900"/>
          </a:xfrm>
          <a:prstGeom prst="flowChartAlternateProcess">
            <a:avLst/>
          </a:prstGeom>
          <a:solidFill>
            <a:srgbClr val="000000">
              <a:alpha val="0"/>
            </a:srgbClr>
          </a:solid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567" name="Google Shape;567;p48"/>
          <p:cNvSpPr/>
          <p:nvPr/>
        </p:nvSpPr>
        <p:spPr>
          <a:xfrm rot="5400000">
            <a:off x="7746700" y="3067300"/>
            <a:ext cx="510300" cy="509100"/>
          </a:xfrm>
          <a:prstGeom prst="rightArrow">
            <a:avLst>
              <a:gd name="adj1" fmla="val 50000"/>
              <a:gd name="adj2" fmla="val 50000"/>
            </a:avLst>
          </a:prstGeom>
          <a:solidFill>
            <a:srgbClr val="FFC477"/>
          </a:solidFill>
          <a:ln w="9525" cap="flat" cmpd="sng">
            <a:solidFill>
              <a:srgbClr val="FFC47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pic>
        <p:nvPicPr>
          <p:cNvPr id="568" name="Google Shape;568;p48"/>
          <p:cNvPicPr preferRelativeResize="0"/>
          <p:nvPr/>
        </p:nvPicPr>
        <p:blipFill>
          <a:blip r:embed="rId7">
            <a:alphaModFix/>
          </a:blip>
          <a:stretch>
            <a:fillRect/>
          </a:stretch>
        </p:blipFill>
        <p:spPr>
          <a:xfrm>
            <a:off x="7044875" y="3870387"/>
            <a:ext cx="2099133" cy="738000"/>
          </a:xfrm>
          <a:prstGeom prst="rect">
            <a:avLst/>
          </a:prstGeom>
          <a:noFill/>
          <a:ln w="19050" cap="flat" cmpd="sng">
            <a:solidFill>
              <a:srgbClr val="524F4D"/>
            </a:solidFill>
            <a:prstDash val="solid"/>
            <a:round/>
            <a:headEnd type="none" w="sm" len="sm"/>
            <a:tailEnd type="none" w="sm" len="sm"/>
          </a:ln>
        </p:spPr>
      </p:pic>
      <p:sp>
        <p:nvSpPr>
          <p:cNvPr id="569" name="Google Shape;569;p48"/>
          <p:cNvSpPr/>
          <p:nvPr/>
        </p:nvSpPr>
        <p:spPr>
          <a:xfrm>
            <a:off x="7502088" y="3926975"/>
            <a:ext cx="1184700" cy="384900"/>
          </a:xfrm>
          <a:prstGeom prst="flowChartAlternateProcess">
            <a:avLst/>
          </a:prstGeom>
          <a:solidFill>
            <a:srgbClr val="000000">
              <a:alpha val="0"/>
            </a:srgbClr>
          </a:solid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pic>
        <p:nvPicPr>
          <p:cNvPr id="570" name="Google Shape;570;p48"/>
          <p:cNvPicPr preferRelativeResize="0"/>
          <p:nvPr/>
        </p:nvPicPr>
        <p:blipFill>
          <a:blip r:embed="rId8">
            <a:alphaModFix/>
          </a:blip>
          <a:stretch>
            <a:fillRect/>
          </a:stretch>
        </p:blipFill>
        <p:spPr>
          <a:xfrm>
            <a:off x="4986225" y="854612"/>
            <a:ext cx="4000025" cy="1742136"/>
          </a:xfrm>
          <a:prstGeom prst="rect">
            <a:avLst/>
          </a:prstGeom>
          <a:noFill/>
          <a:ln>
            <a:noFill/>
          </a:ln>
        </p:spPr>
      </p:pic>
      <p:sp>
        <p:nvSpPr>
          <p:cNvPr id="574" name="Google Shape;574;p48"/>
          <p:cNvSpPr/>
          <p:nvPr/>
        </p:nvSpPr>
        <p:spPr>
          <a:xfrm>
            <a:off x="4618025" y="1393413"/>
            <a:ext cx="574800" cy="509100"/>
          </a:xfrm>
          <a:prstGeom prst="rightArrow">
            <a:avLst>
              <a:gd name="adj1" fmla="val 50000"/>
              <a:gd name="adj2" fmla="val 50000"/>
            </a:avLst>
          </a:prstGeom>
          <a:solidFill>
            <a:srgbClr val="FFC477"/>
          </a:solidFill>
          <a:ln w="9525" cap="flat" cmpd="sng">
            <a:solidFill>
              <a:srgbClr val="FFC47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2" name="吹き出し: 角を丸めた四角形 1">
            <a:extLst>
              <a:ext uri="{FF2B5EF4-FFF2-40B4-BE49-F238E27FC236}">
                <a16:creationId xmlns:a16="http://schemas.microsoft.com/office/drawing/2014/main" id="{3D8DBB99-5197-8A69-C210-CB0FC2916C11}"/>
              </a:ext>
            </a:extLst>
          </p:cNvPr>
          <p:cNvSpPr/>
          <p:nvPr/>
        </p:nvSpPr>
        <p:spPr>
          <a:xfrm>
            <a:off x="4389750" y="2372465"/>
            <a:ext cx="1840066" cy="360932"/>
          </a:xfrm>
          <a:prstGeom prst="wedgeRoundRectCallout">
            <a:avLst>
              <a:gd name="adj1" fmla="val 62993"/>
              <a:gd name="adj2" fmla="val -24874"/>
              <a:gd name="adj3" fmla="val 16667"/>
            </a:avLst>
          </a:prstGeom>
          <a:noFill/>
          <a:ln>
            <a:solidFill>
              <a:schemeClr val="bg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latin typeface="Noto Sans JP" panose="020B0600070205080204" charset="-128"/>
                <a:ea typeface="Noto Sans JP" panose="020B0600070205080204" charset="-128"/>
              </a:rPr>
              <a:t>④どちらかクリック</a:t>
            </a:r>
            <a:endParaRPr kumimoji="1" lang="en-US" altLang="ja-JP" dirty="0">
              <a:solidFill>
                <a:schemeClr val="tx1"/>
              </a:solidFill>
              <a:latin typeface="Noto Sans JP" panose="020B0600070205080204" charset="-128"/>
              <a:ea typeface="Noto Sans JP" panose="020B0600070205080204" charset="-128"/>
            </a:endParaRPr>
          </a:p>
        </p:txBody>
      </p:sp>
      <p:sp>
        <p:nvSpPr>
          <p:cNvPr id="3" name="吹き出し: 角を丸めた四角形 2">
            <a:extLst>
              <a:ext uri="{FF2B5EF4-FFF2-40B4-BE49-F238E27FC236}">
                <a16:creationId xmlns:a16="http://schemas.microsoft.com/office/drawing/2014/main" id="{B6A8C6DF-61A8-BDDA-D2C5-405924834612}"/>
              </a:ext>
            </a:extLst>
          </p:cNvPr>
          <p:cNvSpPr/>
          <p:nvPr/>
        </p:nvSpPr>
        <p:spPr>
          <a:xfrm>
            <a:off x="6776801" y="1542512"/>
            <a:ext cx="1853637" cy="509101"/>
          </a:xfrm>
          <a:prstGeom prst="wedgeRoundRectCallout">
            <a:avLst>
              <a:gd name="adj1" fmla="val -30345"/>
              <a:gd name="adj2" fmla="val -100747"/>
              <a:gd name="adj3" fmla="val 16667"/>
            </a:avLst>
          </a:prstGeom>
          <a:noFill/>
          <a:ln>
            <a:solidFill>
              <a:schemeClr val="bg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latin typeface="Noto Sans JP" panose="020B0600070205080204" charset="-128"/>
                <a:ea typeface="Noto Sans JP" panose="020B0600070205080204" charset="-128"/>
              </a:rPr>
              <a:t>③更新</a:t>
            </a:r>
            <a:endParaRPr kumimoji="1" lang="en-US" altLang="ja-JP" dirty="0">
              <a:solidFill>
                <a:schemeClr val="tx1"/>
              </a:solidFill>
              <a:latin typeface="Noto Sans JP" panose="020B0600070205080204" charset="-128"/>
              <a:ea typeface="Noto Sans JP" panose="020B0600070205080204" charset="-128"/>
            </a:endParaRPr>
          </a:p>
          <a:p>
            <a:pPr algn="ctr"/>
            <a:r>
              <a:rPr kumimoji="1" lang="ja-JP" altLang="en-US" dirty="0">
                <a:solidFill>
                  <a:schemeClr val="tx1"/>
                </a:solidFill>
                <a:latin typeface="Noto Sans JP" panose="020B0600070205080204" charset="-128"/>
                <a:ea typeface="Noto Sans JP" panose="020B0600070205080204" charset="-128"/>
              </a:rPr>
              <a:t>題名と内容を変更</a:t>
            </a:r>
            <a:endParaRPr kumimoji="1" lang="en-US" altLang="ja-JP" dirty="0">
              <a:solidFill>
                <a:schemeClr val="tx1"/>
              </a:solidFill>
              <a:latin typeface="Noto Sans JP" panose="020B0600070205080204" charset="-128"/>
              <a:ea typeface="Noto Sans JP" panose="020B0600070205080204" charset="-128"/>
            </a:endParaRPr>
          </a:p>
        </p:txBody>
      </p:sp>
      <p:sp>
        <p:nvSpPr>
          <p:cNvPr id="5" name="吹き出し: 角を丸めた四角形 4">
            <a:extLst>
              <a:ext uri="{FF2B5EF4-FFF2-40B4-BE49-F238E27FC236}">
                <a16:creationId xmlns:a16="http://schemas.microsoft.com/office/drawing/2014/main" id="{C5D9C1F4-6162-CC1C-5CA8-FEC5F4AAAEF0}"/>
              </a:ext>
            </a:extLst>
          </p:cNvPr>
          <p:cNvSpPr/>
          <p:nvPr/>
        </p:nvSpPr>
        <p:spPr>
          <a:xfrm>
            <a:off x="7284720" y="253831"/>
            <a:ext cx="1778580" cy="464132"/>
          </a:xfrm>
          <a:prstGeom prst="wedgeRoundRectCallout">
            <a:avLst>
              <a:gd name="adj1" fmla="val -36771"/>
              <a:gd name="adj2" fmla="val 91341"/>
              <a:gd name="adj3" fmla="val 16667"/>
            </a:avLst>
          </a:prstGeom>
          <a:noFill/>
          <a:ln>
            <a:solidFill>
              <a:schemeClr val="bg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latin typeface="Noto Sans JP" panose="020B0600070205080204" charset="-128"/>
                <a:ea typeface="Noto Sans JP" panose="020B0600070205080204" charset="-128"/>
              </a:rPr>
              <a:t>②更新削除したい</a:t>
            </a:r>
            <a:endParaRPr kumimoji="1" lang="en-US" altLang="ja-JP" dirty="0">
              <a:solidFill>
                <a:schemeClr val="tx1"/>
              </a:solidFill>
              <a:latin typeface="Noto Sans JP" panose="020B0600070205080204" charset="-128"/>
              <a:ea typeface="Noto Sans JP" panose="020B0600070205080204" charset="-128"/>
            </a:endParaRPr>
          </a:p>
          <a:p>
            <a:pPr algn="ctr"/>
            <a:r>
              <a:rPr kumimoji="1" lang="ja-JP" altLang="en-US" dirty="0">
                <a:solidFill>
                  <a:schemeClr val="tx1"/>
                </a:solidFill>
                <a:latin typeface="Noto Sans JP" panose="020B0600070205080204" charset="-128"/>
                <a:ea typeface="Noto Sans JP" panose="020B0600070205080204" charset="-128"/>
              </a:rPr>
              <a:t>題名を選択</a:t>
            </a:r>
            <a:endParaRPr kumimoji="1" lang="en-US" altLang="ja-JP" dirty="0">
              <a:solidFill>
                <a:schemeClr val="tx1"/>
              </a:solidFill>
              <a:latin typeface="Noto Sans JP" panose="020B0600070205080204" charset="-128"/>
              <a:ea typeface="Noto Sans JP" panose="020B0600070205080204" charset="-128"/>
            </a:endParaRPr>
          </a:p>
        </p:txBody>
      </p:sp>
      <p:sp>
        <p:nvSpPr>
          <p:cNvPr id="7" name="吹き出し: 角を丸めた四角形 6">
            <a:extLst>
              <a:ext uri="{FF2B5EF4-FFF2-40B4-BE49-F238E27FC236}">
                <a16:creationId xmlns:a16="http://schemas.microsoft.com/office/drawing/2014/main" id="{A72652ED-1CF2-62C2-17FD-76F0F9CDDD95}"/>
              </a:ext>
            </a:extLst>
          </p:cNvPr>
          <p:cNvSpPr/>
          <p:nvPr/>
        </p:nvSpPr>
        <p:spPr>
          <a:xfrm>
            <a:off x="1404337" y="2733396"/>
            <a:ext cx="2558063" cy="333303"/>
          </a:xfrm>
          <a:prstGeom prst="wedgeRoundRectCallout">
            <a:avLst>
              <a:gd name="adj1" fmla="val -50944"/>
              <a:gd name="adj2" fmla="val 127130"/>
              <a:gd name="adj3" fmla="val 16667"/>
            </a:avLst>
          </a:prstGeom>
          <a:noFill/>
          <a:ln>
            <a:solidFill>
              <a:schemeClr val="bg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latin typeface="Noto Sans JP" panose="020B0600070205080204" charset="-128"/>
                <a:ea typeface="Noto Sans JP" panose="020B0600070205080204" charset="-128"/>
              </a:rPr>
              <a:t>①ログイン→日記クリック</a:t>
            </a:r>
            <a:endParaRPr kumimoji="1" lang="en-US" altLang="ja-JP" dirty="0">
              <a:solidFill>
                <a:schemeClr val="tx1"/>
              </a:solidFill>
              <a:latin typeface="Noto Sans JP" panose="020B0600070205080204" charset="-128"/>
              <a:ea typeface="Noto Sans JP" panose="020B0600070205080204" charset="-128"/>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p49"/>
          <p:cNvSpPr/>
          <p:nvPr/>
        </p:nvSpPr>
        <p:spPr>
          <a:xfrm rot="10800000">
            <a:off x="0" y="0"/>
            <a:ext cx="1123783" cy="1109481"/>
          </a:xfrm>
          <a:custGeom>
            <a:avLst/>
            <a:gdLst/>
            <a:ahLst/>
            <a:cxnLst/>
            <a:rect l="l" t="t" r="r" b="b"/>
            <a:pathLst>
              <a:path w="2247566" h="2218961" extrusionOk="0">
                <a:moveTo>
                  <a:pt x="0" y="0"/>
                </a:moveTo>
                <a:lnTo>
                  <a:pt x="2247566" y="0"/>
                </a:lnTo>
                <a:lnTo>
                  <a:pt x="2247566" y="2218961"/>
                </a:lnTo>
                <a:lnTo>
                  <a:pt x="0" y="2218961"/>
                </a:lnTo>
                <a:lnTo>
                  <a:pt x="0" y="0"/>
                </a:lnTo>
                <a:close/>
              </a:path>
            </a:pathLst>
          </a:custGeom>
          <a:blipFill rotWithShape="1">
            <a:blip r:embed="rId3">
              <a:alphaModFix/>
            </a:blip>
            <a:stretch>
              <a:fillRect/>
            </a:stretch>
          </a:blipFill>
          <a:ln>
            <a:noFill/>
          </a:ln>
        </p:spPr>
        <p:txBody>
          <a:bodyPr/>
          <a:lstStyle/>
          <a:p>
            <a:endParaRPr lang="ja-JP" altLang="en-US"/>
          </a:p>
        </p:txBody>
      </p:sp>
      <p:sp>
        <p:nvSpPr>
          <p:cNvPr id="580" name="Google Shape;580;p49"/>
          <p:cNvSpPr/>
          <p:nvPr/>
        </p:nvSpPr>
        <p:spPr>
          <a:xfrm>
            <a:off x="8020217" y="4034020"/>
            <a:ext cx="1123783" cy="1109481"/>
          </a:xfrm>
          <a:custGeom>
            <a:avLst/>
            <a:gdLst/>
            <a:ahLst/>
            <a:cxnLst/>
            <a:rect l="l" t="t" r="r" b="b"/>
            <a:pathLst>
              <a:path w="2247566" h="2218961" extrusionOk="0">
                <a:moveTo>
                  <a:pt x="0" y="0"/>
                </a:moveTo>
                <a:lnTo>
                  <a:pt x="2247566" y="0"/>
                </a:lnTo>
                <a:lnTo>
                  <a:pt x="2247566" y="2218961"/>
                </a:lnTo>
                <a:lnTo>
                  <a:pt x="0" y="2218961"/>
                </a:lnTo>
                <a:lnTo>
                  <a:pt x="0" y="0"/>
                </a:lnTo>
                <a:close/>
              </a:path>
            </a:pathLst>
          </a:custGeom>
          <a:blipFill rotWithShape="1">
            <a:blip r:embed="rId3">
              <a:alphaModFix/>
            </a:blip>
            <a:stretch>
              <a:fillRect/>
            </a:stretch>
          </a:blipFill>
          <a:ln>
            <a:noFill/>
          </a:ln>
        </p:spPr>
        <p:txBody>
          <a:bodyPr/>
          <a:lstStyle/>
          <a:p>
            <a:endParaRPr lang="ja-JP" altLang="en-US"/>
          </a:p>
        </p:txBody>
      </p:sp>
      <p:grpSp>
        <p:nvGrpSpPr>
          <p:cNvPr id="581" name="Google Shape;581;p49"/>
          <p:cNvGrpSpPr/>
          <p:nvPr/>
        </p:nvGrpSpPr>
        <p:grpSpPr>
          <a:xfrm>
            <a:off x="-1" y="43798"/>
            <a:ext cx="9143818" cy="5197645"/>
            <a:chOff x="0" y="-28575"/>
            <a:chExt cx="4816592" cy="2737908"/>
          </a:xfrm>
        </p:grpSpPr>
        <p:sp>
          <p:nvSpPr>
            <p:cNvPr id="582" name="Google Shape;582;p49"/>
            <p:cNvSpPr/>
            <p:nvPr/>
          </p:nvSpPr>
          <p:spPr>
            <a:xfrm>
              <a:off x="0" y="0"/>
              <a:ext cx="4816592" cy="2709333"/>
            </a:xfrm>
            <a:custGeom>
              <a:avLst/>
              <a:gdLst/>
              <a:ahLst/>
              <a:cxnLst/>
              <a:rect l="l" t="t" r="r" b="b"/>
              <a:pathLst>
                <a:path w="4816592" h="2709333" extrusionOk="0">
                  <a:moveTo>
                    <a:pt x="0" y="0"/>
                  </a:moveTo>
                  <a:lnTo>
                    <a:pt x="4816592" y="0"/>
                  </a:lnTo>
                  <a:lnTo>
                    <a:pt x="4816592" y="2709333"/>
                  </a:lnTo>
                  <a:lnTo>
                    <a:pt x="0" y="2709333"/>
                  </a:lnTo>
                  <a:close/>
                </a:path>
              </a:pathLst>
            </a:custGeom>
            <a:solidFill>
              <a:srgbClr val="FFFAF1"/>
            </a:solidFill>
            <a:ln w="285750" cap="sq" cmpd="sng">
              <a:solidFill>
                <a:srgbClr val="FFC477"/>
              </a:solidFill>
              <a:prstDash val="solid"/>
              <a:miter lim="8000"/>
              <a:headEnd type="none" w="sm" len="sm"/>
              <a:tailEnd type="none" w="sm" len="sm"/>
            </a:ln>
          </p:spPr>
          <p:txBody>
            <a:bodyPr/>
            <a:lstStyle/>
            <a:p>
              <a:endParaRPr lang="ja-JP" altLang="en-US"/>
            </a:p>
          </p:txBody>
        </p:sp>
        <p:sp>
          <p:nvSpPr>
            <p:cNvPr id="583" name="Google Shape;583;p49"/>
            <p:cNvSpPr txBox="1"/>
            <p:nvPr/>
          </p:nvSpPr>
          <p:spPr>
            <a:xfrm>
              <a:off x="0" y="-28575"/>
              <a:ext cx="4816500" cy="2737800"/>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584" name="Google Shape;584;p49"/>
          <p:cNvGrpSpPr/>
          <p:nvPr/>
        </p:nvGrpSpPr>
        <p:grpSpPr>
          <a:xfrm>
            <a:off x="5989686" y="4370062"/>
            <a:ext cx="3073884" cy="437403"/>
            <a:chOff x="0" y="-47625"/>
            <a:chExt cx="1619197" cy="230406"/>
          </a:xfrm>
        </p:grpSpPr>
        <p:sp>
          <p:nvSpPr>
            <p:cNvPr id="585" name="Google Shape;585;p49"/>
            <p:cNvSpPr/>
            <p:nvPr/>
          </p:nvSpPr>
          <p:spPr>
            <a:xfrm>
              <a:off x="0" y="0"/>
              <a:ext cx="1619197" cy="182781"/>
            </a:xfrm>
            <a:custGeom>
              <a:avLst/>
              <a:gdLst/>
              <a:ahLst/>
              <a:cxnLst/>
              <a:rect l="l" t="t" r="r" b="b"/>
              <a:pathLst>
                <a:path w="1619197" h="182781" extrusionOk="0">
                  <a:moveTo>
                    <a:pt x="91390" y="0"/>
                  </a:moveTo>
                  <a:lnTo>
                    <a:pt x="1527807" y="0"/>
                  </a:lnTo>
                  <a:cubicBezTo>
                    <a:pt x="1552045" y="0"/>
                    <a:pt x="1575291" y="9629"/>
                    <a:pt x="1592430" y="26768"/>
                  </a:cubicBezTo>
                  <a:cubicBezTo>
                    <a:pt x="1609569" y="43907"/>
                    <a:pt x="1619197" y="67152"/>
                    <a:pt x="1619197" y="91390"/>
                  </a:cubicBezTo>
                  <a:lnTo>
                    <a:pt x="1619197" y="91390"/>
                  </a:lnTo>
                  <a:cubicBezTo>
                    <a:pt x="1619197" y="141864"/>
                    <a:pt x="1578281" y="182781"/>
                    <a:pt x="1527807" y="182781"/>
                  </a:cubicBezTo>
                  <a:lnTo>
                    <a:pt x="91390" y="182781"/>
                  </a:lnTo>
                  <a:cubicBezTo>
                    <a:pt x="40917" y="182781"/>
                    <a:pt x="0" y="141864"/>
                    <a:pt x="0" y="91390"/>
                  </a:cubicBezTo>
                  <a:lnTo>
                    <a:pt x="0" y="91390"/>
                  </a:lnTo>
                  <a:cubicBezTo>
                    <a:pt x="0" y="40917"/>
                    <a:pt x="40917" y="0"/>
                    <a:pt x="91390" y="0"/>
                  </a:cubicBezTo>
                  <a:close/>
                </a:path>
              </a:pathLst>
            </a:custGeom>
            <a:solidFill>
              <a:srgbClr val="FFFAF1"/>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586" name="Google Shape;586;p49"/>
            <p:cNvSpPr txBox="1"/>
            <p:nvPr/>
          </p:nvSpPr>
          <p:spPr>
            <a:xfrm>
              <a:off x="0" y="-47625"/>
              <a:ext cx="1619100" cy="230400"/>
            </a:xfrm>
            <a:prstGeom prst="rect">
              <a:avLst/>
            </a:prstGeom>
            <a:noFill/>
            <a:ln>
              <a:noFill/>
            </a:ln>
          </p:spPr>
          <p:txBody>
            <a:bodyPr spcFirstLastPara="1" wrap="square" lIns="25400" tIns="25400" rIns="25400" bIns="25400" anchor="ctr" anchorCtr="0">
              <a:noAutofit/>
            </a:bodyPr>
            <a:lstStyle/>
            <a:p>
              <a:pPr marL="0" marR="0" lvl="0" indent="0" algn="ctr" rtl="0">
                <a:lnSpc>
                  <a:spcPct val="2022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587" name="Google Shape;587;p49"/>
          <p:cNvSpPr txBox="1"/>
          <p:nvPr/>
        </p:nvSpPr>
        <p:spPr>
          <a:xfrm>
            <a:off x="1913655" y="1574017"/>
            <a:ext cx="3073800" cy="107700"/>
          </a:xfrm>
          <a:prstGeom prst="rect">
            <a:avLst/>
          </a:prstGeom>
          <a:noFill/>
          <a:ln>
            <a:noFill/>
          </a:ln>
        </p:spPr>
        <p:txBody>
          <a:bodyPr spcFirstLastPara="1" wrap="square" lIns="0" tIns="0" rIns="0" bIns="0" anchor="t" anchorCtr="0">
            <a:spAutoFit/>
          </a:bodyPr>
          <a:lstStyle/>
          <a:p>
            <a:pPr marL="0" marR="0" lvl="0" indent="0" algn="l" rtl="0">
              <a:lnSpc>
                <a:spcPct val="160021"/>
              </a:lnSpc>
              <a:spcBef>
                <a:spcPts val="0"/>
              </a:spcBef>
              <a:spcAft>
                <a:spcPts val="0"/>
              </a:spcAft>
              <a:buNone/>
            </a:pPr>
            <a:endParaRPr sz="700"/>
          </a:p>
        </p:txBody>
      </p:sp>
      <p:pic>
        <p:nvPicPr>
          <p:cNvPr id="590" name="Google Shape;590;p49"/>
          <p:cNvPicPr preferRelativeResize="0"/>
          <p:nvPr/>
        </p:nvPicPr>
        <p:blipFill>
          <a:blip r:embed="rId4">
            <a:alphaModFix/>
          </a:blip>
          <a:stretch>
            <a:fillRect/>
          </a:stretch>
        </p:blipFill>
        <p:spPr>
          <a:xfrm flipH="1">
            <a:off x="434310" y="381000"/>
            <a:ext cx="1025615" cy="1033275"/>
          </a:xfrm>
          <a:prstGeom prst="rect">
            <a:avLst/>
          </a:prstGeom>
          <a:noFill/>
          <a:ln>
            <a:noFill/>
          </a:ln>
        </p:spPr>
      </p:pic>
      <p:pic>
        <p:nvPicPr>
          <p:cNvPr id="591" name="Google Shape;591;p49"/>
          <p:cNvPicPr preferRelativeResize="0"/>
          <p:nvPr/>
        </p:nvPicPr>
        <p:blipFill>
          <a:blip r:embed="rId5">
            <a:alphaModFix/>
          </a:blip>
          <a:stretch>
            <a:fillRect/>
          </a:stretch>
        </p:blipFill>
        <p:spPr>
          <a:xfrm>
            <a:off x="7199449" y="3163624"/>
            <a:ext cx="1516076" cy="1440000"/>
          </a:xfrm>
          <a:prstGeom prst="rect">
            <a:avLst/>
          </a:prstGeom>
          <a:noFill/>
          <a:ln>
            <a:noFill/>
          </a:ln>
        </p:spPr>
      </p:pic>
      <p:sp>
        <p:nvSpPr>
          <p:cNvPr id="592" name="Google Shape;592;p49"/>
          <p:cNvSpPr txBox="1"/>
          <p:nvPr/>
        </p:nvSpPr>
        <p:spPr>
          <a:xfrm>
            <a:off x="6249200" y="4550275"/>
            <a:ext cx="26937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ja" sz="1300" b="1" dirty="0">
                <a:solidFill>
                  <a:srgbClr val="524F4D"/>
                </a:solidFill>
                <a:latin typeface="Noto Sans JP" panose="020B0600070205080204" charset="-128"/>
                <a:ea typeface="Noto Sans JP" panose="020B0600070205080204" charset="-128"/>
                <a:cs typeface="Calibri"/>
                <a:sym typeface="Calibri"/>
              </a:rPr>
              <a:t>株式会社ダチョウの群れ：岸田</a:t>
            </a:r>
            <a:endParaRPr sz="1300" b="1" dirty="0">
              <a:solidFill>
                <a:srgbClr val="524F4D"/>
              </a:solidFill>
              <a:latin typeface="Noto Sans JP" panose="020B0600070205080204" charset="-128"/>
              <a:ea typeface="Noto Sans JP" panose="020B0600070205080204" charset="-128"/>
              <a:cs typeface="Calibri"/>
              <a:sym typeface="Calibri"/>
            </a:endParaRPr>
          </a:p>
        </p:txBody>
      </p:sp>
      <p:sp>
        <p:nvSpPr>
          <p:cNvPr id="593" name="Google Shape;593;p49"/>
          <p:cNvSpPr txBox="1"/>
          <p:nvPr/>
        </p:nvSpPr>
        <p:spPr>
          <a:xfrm>
            <a:off x="206475" y="1343675"/>
            <a:ext cx="1601400" cy="384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ja" sz="1300" b="1" dirty="0">
                <a:solidFill>
                  <a:srgbClr val="524F4D"/>
                </a:solidFill>
                <a:latin typeface="Noto Sans JP" panose="020B0600070205080204" charset="-128"/>
                <a:ea typeface="Noto Sans JP" panose="020B0600070205080204" charset="-128"/>
                <a:cs typeface="Calibri"/>
                <a:sym typeface="Calibri"/>
              </a:rPr>
              <a:t>ゆうかちゃん</a:t>
            </a:r>
            <a:endParaRPr sz="1300" b="1" dirty="0">
              <a:solidFill>
                <a:srgbClr val="524F4D"/>
              </a:solidFill>
              <a:latin typeface="Noto Sans JP" panose="020B0600070205080204" charset="-128"/>
              <a:ea typeface="Noto Sans JP" panose="020B0600070205080204" charset="-128"/>
              <a:cs typeface="Calibri"/>
              <a:sym typeface="Calibri"/>
            </a:endParaRPr>
          </a:p>
        </p:txBody>
      </p:sp>
      <p:sp>
        <p:nvSpPr>
          <p:cNvPr id="2" name="吹き出し: 角を丸めた四角形 1">
            <a:extLst>
              <a:ext uri="{FF2B5EF4-FFF2-40B4-BE49-F238E27FC236}">
                <a16:creationId xmlns:a16="http://schemas.microsoft.com/office/drawing/2014/main" id="{1A02417D-DD12-5D3D-B88F-B5119F73601B}"/>
              </a:ext>
            </a:extLst>
          </p:cNvPr>
          <p:cNvSpPr/>
          <p:nvPr/>
        </p:nvSpPr>
        <p:spPr>
          <a:xfrm>
            <a:off x="1807875" y="510536"/>
            <a:ext cx="4291051" cy="692901"/>
          </a:xfrm>
          <a:prstGeom prst="wedgeRoundRectCallout">
            <a:avLst>
              <a:gd name="adj1" fmla="val -57035"/>
              <a:gd name="adj2" fmla="val 36816"/>
              <a:gd name="adj3" fmla="val 16667"/>
            </a:avLst>
          </a:prstGeom>
          <a:ln w="28575"/>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b="1" dirty="0">
                <a:latin typeface="Noto Sans JP" panose="020B0600070205080204" charset="-128"/>
                <a:ea typeface="Noto Sans JP" panose="020B0600070205080204" charset="-128"/>
              </a:rPr>
              <a:t>とっても便利ですね！</a:t>
            </a:r>
            <a:endParaRPr kumimoji="1" lang="en-US" altLang="ja-JP" b="1" dirty="0">
              <a:latin typeface="Noto Sans JP" panose="020B0600070205080204" charset="-128"/>
              <a:ea typeface="Noto Sans JP" panose="020B0600070205080204" charset="-128"/>
            </a:endParaRPr>
          </a:p>
        </p:txBody>
      </p:sp>
      <p:sp>
        <p:nvSpPr>
          <p:cNvPr id="3" name="吹き出し: 角を丸めた四角形 2">
            <a:extLst>
              <a:ext uri="{FF2B5EF4-FFF2-40B4-BE49-F238E27FC236}">
                <a16:creationId xmlns:a16="http://schemas.microsoft.com/office/drawing/2014/main" id="{79B998AB-9087-46B4-EC70-ABE2F7A4A0E4}"/>
              </a:ext>
            </a:extLst>
          </p:cNvPr>
          <p:cNvSpPr/>
          <p:nvPr/>
        </p:nvSpPr>
        <p:spPr>
          <a:xfrm>
            <a:off x="1807874" y="1771520"/>
            <a:ext cx="5105882" cy="2208564"/>
          </a:xfrm>
          <a:prstGeom prst="wedgeRoundRectCallout">
            <a:avLst>
              <a:gd name="adj1" fmla="val 50658"/>
              <a:gd name="adj2" fmla="val 67279"/>
              <a:gd name="adj3" fmla="val 16667"/>
            </a:avLst>
          </a:prstGeom>
          <a:ln w="28575"/>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2400" b="1" dirty="0">
                <a:latin typeface="Noto Sans JP" panose="020B0600070205080204" charset="-128"/>
                <a:ea typeface="Noto Sans JP" panose="020B0600070205080204" charset="-128"/>
              </a:rPr>
              <a:t>その他にも「相性診断」という</a:t>
            </a:r>
            <a:endParaRPr kumimoji="1" lang="en-US" altLang="ja-JP" sz="2400" b="1" dirty="0">
              <a:latin typeface="Noto Sans JP" panose="020B0600070205080204" charset="-128"/>
              <a:ea typeface="Noto Sans JP" panose="020B0600070205080204" charset="-128"/>
            </a:endParaRPr>
          </a:p>
          <a:p>
            <a:pPr algn="ctr"/>
            <a:r>
              <a:rPr kumimoji="1" lang="ja-JP" altLang="en-US" sz="2400" b="1" dirty="0">
                <a:latin typeface="Noto Sans JP" panose="020B0600070205080204" charset="-128"/>
                <a:ea typeface="Noto Sans JP" panose="020B0600070205080204" charset="-128"/>
              </a:rPr>
              <a:t>おすすめの機能があります！</a:t>
            </a:r>
            <a:endParaRPr kumimoji="1" lang="en-US" altLang="ja-JP" sz="2400" b="1" dirty="0">
              <a:latin typeface="Noto Sans JP" panose="020B0600070205080204" charset="-128"/>
              <a:ea typeface="Noto Sans JP" panose="020B0600070205080204" charset="-128"/>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591"/>
                                        </p:tgtEl>
                                        <p:attrNameLst>
                                          <p:attrName>style.visibility</p:attrName>
                                        </p:attrNameLst>
                                      </p:cBhvr>
                                      <p:to>
                                        <p:strVal val="visible"/>
                                      </p:to>
                                    </p:set>
                                    <p:anim calcmode="lin" valueType="num">
                                      <p:cBhvr additive="base">
                                        <p:cTn id="7" dur="1000"/>
                                        <p:tgtEl>
                                          <p:spTgt spid="591"/>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5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97"/>
        <p:cNvGrpSpPr/>
        <p:nvPr/>
      </p:nvGrpSpPr>
      <p:grpSpPr>
        <a:xfrm>
          <a:off x="0" y="0"/>
          <a:ext cx="0" cy="0"/>
          <a:chOff x="0" y="0"/>
          <a:chExt cx="0" cy="0"/>
        </a:xfrm>
      </p:grpSpPr>
      <p:grpSp>
        <p:nvGrpSpPr>
          <p:cNvPr id="598" name="Google Shape;598;p50"/>
          <p:cNvGrpSpPr/>
          <p:nvPr/>
        </p:nvGrpSpPr>
        <p:grpSpPr>
          <a:xfrm>
            <a:off x="80700" y="-27123"/>
            <a:ext cx="9144000" cy="5197748"/>
            <a:chOff x="0" y="-144661"/>
            <a:chExt cx="24384000" cy="13860661"/>
          </a:xfrm>
        </p:grpSpPr>
        <p:grpSp>
          <p:nvGrpSpPr>
            <p:cNvPr id="599" name="Google Shape;599;p50"/>
            <p:cNvGrpSpPr/>
            <p:nvPr/>
          </p:nvGrpSpPr>
          <p:grpSpPr>
            <a:xfrm>
              <a:off x="0" y="-144661"/>
              <a:ext cx="24383997" cy="13860659"/>
              <a:chOff x="0" y="-28575"/>
              <a:chExt cx="4816592" cy="2737908"/>
            </a:xfrm>
          </p:grpSpPr>
          <p:sp>
            <p:nvSpPr>
              <p:cNvPr id="600" name="Google Shape;600;p50"/>
              <p:cNvSpPr/>
              <p:nvPr/>
            </p:nvSpPr>
            <p:spPr>
              <a:xfrm>
                <a:off x="0" y="0"/>
                <a:ext cx="4816592" cy="2709333"/>
              </a:xfrm>
              <a:custGeom>
                <a:avLst/>
                <a:gdLst/>
                <a:ahLst/>
                <a:cxnLst/>
                <a:rect l="l" t="t" r="r" b="b"/>
                <a:pathLst>
                  <a:path w="4816592" h="2709333" extrusionOk="0">
                    <a:moveTo>
                      <a:pt x="0" y="0"/>
                    </a:moveTo>
                    <a:lnTo>
                      <a:pt x="4816592" y="0"/>
                    </a:lnTo>
                    <a:lnTo>
                      <a:pt x="4816592" y="2709333"/>
                    </a:lnTo>
                    <a:lnTo>
                      <a:pt x="0" y="2709333"/>
                    </a:lnTo>
                    <a:close/>
                  </a:path>
                </a:pathLst>
              </a:custGeom>
              <a:solidFill>
                <a:srgbClr val="FFFAF1"/>
              </a:solidFill>
              <a:ln w="285750" cap="sq" cmpd="sng">
                <a:solidFill>
                  <a:srgbClr val="FFC477"/>
                </a:solidFill>
                <a:prstDash val="solid"/>
                <a:miter lim="8000"/>
                <a:headEnd type="none" w="sm" len="sm"/>
                <a:tailEnd type="none" w="sm" len="sm"/>
              </a:ln>
            </p:spPr>
            <p:txBody>
              <a:bodyPr/>
              <a:lstStyle/>
              <a:p>
                <a:endParaRPr lang="ja-JP" altLang="en-US"/>
              </a:p>
            </p:txBody>
          </p:sp>
          <p:sp>
            <p:nvSpPr>
              <p:cNvPr id="601" name="Google Shape;601;p50"/>
              <p:cNvSpPr txBox="1"/>
              <p:nvPr/>
            </p:nvSpPr>
            <p:spPr>
              <a:xfrm>
                <a:off x="0" y="-28575"/>
                <a:ext cx="4816500" cy="2737800"/>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602" name="Google Shape;602;p50"/>
            <p:cNvSpPr/>
            <p:nvPr/>
          </p:nvSpPr>
          <p:spPr>
            <a:xfrm rot="10800000">
              <a:off x="0" y="0"/>
              <a:ext cx="2996755" cy="2958615"/>
            </a:xfrm>
            <a:custGeom>
              <a:avLst/>
              <a:gdLst/>
              <a:ahLst/>
              <a:cxnLst/>
              <a:rect l="l" t="t" r="r" b="b"/>
              <a:pathLst>
                <a:path w="2996755" h="2958615" extrusionOk="0">
                  <a:moveTo>
                    <a:pt x="0" y="0"/>
                  </a:moveTo>
                  <a:lnTo>
                    <a:pt x="2996755" y="0"/>
                  </a:lnTo>
                  <a:lnTo>
                    <a:pt x="2996755" y="2958615"/>
                  </a:lnTo>
                  <a:lnTo>
                    <a:pt x="0" y="2958615"/>
                  </a:lnTo>
                  <a:lnTo>
                    <a:pt x="0" y="0"/>
                  </a:lnTo>
                  <a:close/>
                </a:path>
              </a:pathLst>
            </a:custGeom>
            <a:blipFill rotWithShape="1">
              <a:blip r:embed="rId3">
                <a:alphaModFix/>
              </a:blip>
              <a:stretch>
                <a:fillRect/>
              </a:stretch>
            </a:blipFill>
            <a:ln>
              <a:noFill/>
            </a:ln>
          </p:spPr>
          <p:txBody>
            <a:bodyPr/>
            <a:lstStyle/>
            <a:p>
              <a:endParaRPr lang="ja-JP" altLang="en-US"/>
            </a:p>
          </p:txBody>
        </p:sp>
        <p:sp>
          <p:nvSpPr>
            <p:cNvPr id="603" name="Google Shape;603;p50"/>
            <p:cNvSpPr/>
            <p:nvPr/>
          </p:nvSpPr>
          <p:spPr>
            <a:xfrm>
              <a:off x="21387245" y="10757385"/>
              <a:ext cx="2996755" cy="2958615"/>
            </a:xfrm>
            <a:custGeom>
              <a:avLst/>
              <a:gdLst/>
              <a:ahLst/>
              <a:cxnLst/>
              <a:rect l="l" t="t" r="r" b="b"/>
              <a:pathLst>
                <a:path w="2996755" h="2958615" extrusionOk="0">
                  <a:moveTo>
                    <a:pt x="0" y="0"/>
                  </a:moveTo>
                  <a:lnTo>
                    <a:pt x="2996755" y="0"/>
                  </a:lnTo>
                  <a:lnTo>
                    <a:pt x="2996755" y="2958615"/>
                  </a:lnTo>
                  <a:lnTo>
                    <a:pt x="0" y="2958615"/>
                  </a:lnTo>
                  <a:lnTo>
                    <a:pt x="0" y="0"/>
                  </a:lnTo>
                  <a:close/>
                </a:path>
              </a:pathLst>
            </a:custGeom>
            <a:blipFill rotWithShape="1">
              <a:blip r:embed="rId3">
                <a:alphaModFix/>
              </a:blip>
              <a:stretch>
                <a:fillRect/>
              </a:stretch>
            </a:blipFill>
            <a:ln>
              <a:noFill/>
            </a:ln>
          </p:spPr>
          <p:txBody>
            <a:bodyPr/>
            <a:lstStyle/>
            <a:p>
              <a:endParaRPr lang="ja-JP" altLang="en-US"/>
            </a:p>
          </p:txBody>
        </p:sp>
      </p:grpSp>
      <p:sp>
        <p:nvSpPr>
          <p:cNvPr id="604" name="Google Shape;604;p50"/>
          <p:cNvSpPr txBox="1"/>
          <p:nvPr/>
        </p:nvSpPr>
        <p:spPr>
          <a:xfrm>
            <a:off x="1381162" y="364900"/>
            <a:ext cx="5597100" cy="581698"/>
          </a:xfrm>
          <a:prstGeom prst="rect">
            <a:avLst/>
          </a:prstGeom>
          <a:noFill/>
          <a:ln>
            <a:noFill/>
          </a:ln>
        </p:spPr>
        <p:txBody>
          <a:bodyPr spcFirstLastPara="1" wrap="square" lIns="0" tIns="0" rIns="0" bIns="0" anchor="t" anchorCtr="0">
            <a:spAutoFit/>
          </a:bodyPr>
          <a:lstStyle/>
          <a:p>
            <a:pPr marL="0" marR="0" lvl="0" indent="0" algn="l" rtl="0">
              <a:lnSpc>
                <a:spcPct val="140008"/>
              </a:lnSpc>
              <a:spcBef>
                <a:spcPts val="0"/>
              </a:spcBef>
              <a:spcAft>
                <a:spcPts val="0"/>
              </a:spcAft>
              <a:buNone/>
            </a:pPr>
            <a:r>
              <a:rPr lang="ja" sz="2700" b="1" dirty="0">
                <a:solidFill>
                  <a:srgbClr val="FF9000"/>
                </a:solidFill>
                <a:latin typeface="Noto Sans JP" panose="020B0600070205080204" charset="-128"/>
                <a:ea typeface="Noto Sans JP" panose="020B0600070205080204" charset="-128"/>
                <a:cs typeface="Calibri"/>
                <a:sym typeface="Calibri"/>
              </a:rPr>
              <a:t>相性診断機能</a:t>
            </a:r>
            <a:endParaRPr sz="900" b="1" dirty="0">
              <a:latin typeface="Noto Sans JP" panose="020B0600070205080204" charset="-128"/>
              <a:ea typeface="Noto Sans JP" panose="020B0600070205080204" charset="-128"/>
            </a:endParaRPr>
          </a:p>
        </p:txBody>
      </p:sp>
      <p:grpSp>
        <p:nvGrpSpPr>
          <p:cNvPr id="605" name="Google Shape;605;p50"/>
          <p:cNvGrpSpPr/>
          <p:nvPr/>
        </p:nvGrpSpPr>
        <p:grpSpPr>
          <a:xfrm>
            <a:off x="80701" y="52909"/>
            <a:ext cx="1039490" cy="1039490"/>
            <a:chOff x="0" y="0"/>
            <a:chExt cx="812800" cy="812800"/>
          </a:xfrm>
        </p:grpSpPr>
        <p:sp>
          <p:nvSpPr>
            <p:cNvPr id="606" name="Google Shape;606;p50"/>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95250" cap="sq" cmpd="sng">
              <a:solidFill>
                <a:srgbClr val="FFC477"/>
              </a:solidFill>
              <a:prstDash val="solid"/>
              <a:miter lim="8000"/>
              <a:headEnd type="none" w="sm" len="sm"/>
              <a:tailEnd type="none" w="sm" len="sm"/>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607" name="Google Shape;607;p50"/>
            <p:cNvSpPr txBox="1"/>
            <p:nvPr/>
          </p:nvSpPr>
          <p:spPr>
            <a:xfrm>
              <a:off x="76200" y="28575"/>
              <a:ext cx="660300" cy="708000"/>
            </a:xfrm>
            <a:prstGeom prst="rect">
              <a:avLst/>
            </a:prstGeom>
            <a:noFill/>
            <a:ln>
              <a:noFill/>
            </a:ln>
          </p:spPr>
          <p:txBody>
            <a:bodyPr spcFirstLastPara="1" wrap="square" lIns="25400" tIns="25400" rIns="25400" bIns="25400" anchor="ctr" anchorCtr="0">
              <a:noAutofit/>
            </a:bodyPr>
            <a:lstStyle/>
            <a:p>
              <a:pPr marL="0" marR="0" lvl="0" indent="0" algn="ctr" rtl="0">
                <a:lnSpc>
                  <a:spcPct val="2022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608" name="Google Shape;608;p50"/>
          <p:cNvSpPr/>
          <p:nvPr/>
        </p:nvSpPr>
        <p:spPr>
          <a:xfrm>
            <a:off x="252164" y="253831"/>
            <a:ext cx="696533" cy="637618"/>
          </a:xfrm>
          <a:custGeom>
            <a:avLst/>
            <a:gdLst/>
            <a:ahLst/>
            <a:cxnLst/>
            <a:rect l="l" t="t" r="r" b="b"/>
            <a:pathLst>
              <a:path w="1393066" h="1275236" extrusionOk="0">
                <a:moveTo>
                  <a:pt x="0" y="0"/>
                </a:moveTo>
                <a:lnTo>
                  <a:pt x="1393066" y="0"/>
                </a:lnTo>
                <a:lnTo>
                  <a:pt x="1393066" y="1275236"/>
                </a:lnTo>
                <a:lnTo>
                  <a:pt x="0" y="1275236"/>
                </a:lnTo>
                <a:lnTo>
                  <a:pt x="0" y="0"/>
                </a:lnTo>
                <a:close/>
              </a:path>
            </a:pathLst>
          </a:custGeom>
          <a:blipFill rotWithShape="1">
            <a:blip r:embed="rId4">
              <a:alphaModFix/>
            </a:blip>
            <a:stretch>
              <a:fillRect/>
            </a:stretch>
          </a:blipFill>
          <a:ln>
            <a:noFill/>
          </a:ln>
        </p:spPr>
        <p:txBody>
          <a:bodyPr/>
          <a:lstStyle/>
          <a:p>
            <a:endParaRPr lang="ja-JP" altLang="en-US"/>
          </a:p>
        </p:txBody>
      </p:sp>
      <p:sp>
        <p:nvSpPr>
          <p:cNvPr id="609" name="Google Shape;609;p50"/>
          <p:cNvSpPr/>
          <p:nvPr/>
        </p:nvSpPr>
        <p:spPr>
          <a:xfrm>
            <a:off x="4645450" y="439325"/>
            <a:ext cx="4114424" cy="4281358"/>
          </a:xfrm>
          <a:custGeom>
            <a:avLst/>
            <a:gdLst/>
            <a:ahLst/>
            <a:cxnLst/>
            <a:rect l="l" t="t" r="r" b="b"/>
            <a:pathLst>
              <a:path w="4274726" h="578722" extrusionOk="0">
                <a:moveTo>
                  <a:pt x="11925" y="0"/>
                </a:moveTo>
                <a:lnTo>
                  <a:pt x="4262801" y="0"/>
                </a:lnTo>
                <a:cubicBezTo>
                  <a:pt x="4269387" y="0"/>
                  <a:pt x="4274726" y="5339"/>
                  <a:pt x="4274726" y="11925"/>
                </a:cubicBezTo>
                <a:lnTo>
                  <a:pt x="4274726" y="566797"/>
                </a:lnTo>
                <a:cubicBezTo>
                  <a:pt x="4274726" y="573383"/>
                  <a:pt x="4269387" y="578722"/>
                  <a:pt x="4262801" y="578722"/>
                </a:cubicBezTo>
                <a:lnTo>
                  <a:pt x="11925" y="578722"/>
                </a:lnTo>
                <a:cubicBezTo>
                  <a:pt x="5339" y="578722"/>
                  <a:pt x="0" y="573383"/>
                  <a:pt x="0" y="566797"/>
                </a:cubicBezTo>
                <a:lnTo>
                  <a:pt x="0" y="11925"/>
                </a:lnTo>
                <a:cubicBezTo>
                  <a:pt x="0" y="5339"/>
                  <a:pt x="5339" y="0"/>
                  <a:pt x="11925" y="0"/>
                </a:cubicBezTo>
                <a:close/>
              </a:path>
            </a:pathLst>
          </a:custGeom>
          <a:solidFill>
            <a:srgbClr val="FFFFFF"/>
          </a:solidFill>
          <a:ln w="95250" cap="rnd" cmpd="sng">
            <a:solidFill>
              <a:srgbClr val="FFC477"/>
            </a:solidFill>
            <a:prstDash val="solid"/>
            <a:round/>
            <a:headEnd type="none" w="sm" len="sm"/>
            <a:tailEnd type="none" w="sm" len="sm"/>
          </a:ln>
        </p:spPr>
        <p:txBody>
          <a:bodyPr spcFirstLastPara="1" wrap="square" lIns="45725" tIns="45725" rIns="45725" bIns="45725" anchor="ctr" anchorCtr="0">
            <a:noAutofit/>
          </a:bodyPr>
          <a:lstStyle/>
          <a:p>
            <a:pPr marL="0" lvl="0" indent="0" algn="ctr" rtl="0">
              <a:lnSpc>
                <a:spcPct val="160020"/>
              </a:lnSpc>
              <a:spcBef>
                <a:spcPts val="0"/>
              </a:spcBef>
              <a:spcAft>
                <a:spcPts val="0"/>
              </a:spcAft>
              <a:buClr>
                <a:schemeClr val="dk1"/>
              </a:buClr>
              <a:buFont typeface="Arial"/>
              <a:buNone/>
            </a:pPr>
            <a:endParaRPr b="1"/>
          </a:p>
        </p:txBody>
      </p:sp>
      <p:sp>
        <p:nvSpPr>
          <p:cNvPr id="610" name="Google Shape;610;p50"/>
          <p:cNvSpPr txBox="1"/>
          <p:nvPr/>
        </p:nvSpPr>
        <p:spPr>
          <a:xfrm>
            <a:off x="5673074" y="492100"/>
            <a:ext cx="2059200" cy="849433"/>
          </a:xfrm>
          <a:prstGeom prst="rect">
            <a:avLst/>
          </a:prstGeom>
          <a:noFill/>
          <a:ln>
            <a:noFill/>
          </a:ln>
        </p:spPr>
        <p:txBody>
          <a:bodyPr spcFirstLastPara="1" wrap="square" lIns="91425" tIns="91425" rIns="91425" bIns="91425" anchor="t" anchorCtr="0">
            <a:spAutoFit/>
          </a:bodyPr>
          <a:lstStyle/>
          <a:p>
            <a:pPr marL="0" lvl="0" indent="0" algn="ctr" rtl="0">
              <a:lnSpc>
                <a:spcPct val="160020"/>
              </a:lnSpc>
              <a:spcBef>
                <a:spcPts val="0"/>
              </a:spcBef>
              <a:spcAft>
                <a:spcPts val="0"/>
              </a:spcAft>
              <a:buClr>
                <a:schemeClr val="dk1"/>
              </a:buClr>
              <a:buFont typeface="Arial"/>
              <a:buNone/>
            </a:pPr>
            <a:r>
              <a:rPr lang="ja" sz="2700" b="1" dirty="0">
                <a:solidFill>
                  <a:srgbClr val="524F4D"/>
                </a:solidFill>
                <a:latin typeface="Noto Sans JP" panose="020B0600070205080204" charset="-128"/>
                <a:ea typeface="Noto Sans JP" panose="020B0600070205080204" charset="-128"/>
                <a:cs typeface="Calibri"/>
                <a:sym typeface="Calibri"/>
              </a:rPr>
              <a:t>point</a:t>
            </a:r>
            <a:endParaRPr sz="1600" dirty="0">
              <a:solidFill>
                <a:schemeClr val="dk1"/>
              </a:solidFill>
              <a:latin typeface="Noto Sans JP" panose="020B0600070205080204" charset="-128"/>
              <a:ea typeface="Noto Sans JP" panose="020B0600070205080204" charset="-128"/>
              <a:cs typeface="Calibri"/>
              <a:sym typeface="Calibri"/>
            </a:endParaRPr>
          </a:p>
        </p:txBody>
      </p:sp>
      <p:sp>
        <p:nvSpPr>
          <p:cNvPr id="611" name="Google Shape;611;p50"/>
          <p:cNvSpPr txBox="1"/>
          <p:nvPr/>
        </p:nvSpPr>
        <p:spPr>
          <a:xfrm>
            <a:off x="4996325" y="1623638"/>
            <a:ext cx="3320100" cy="2154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ja" sz="1600" b="1" dirty="0">
                <a:solidFill>
                  <a:srgbClr val="524F4D"/>
                </a:solidFill>
                <a:latin typeface="Noto Sans JP"/>
                <a:ea typeface="Noto Sans JP"/>
                <a:cs typeface="Noto Sans JP"/>
                <a:sym typeface="Noto Sans JP"/>
              </a:rPr>
              <a:t>①5つの質問に回答することで、</a:t>
            </a:r>
            <a:endParaRPr sz="1600" b="1" dirty="0">
              <a:solidFill>
                <a:srgbClr val="524F4D"/>
              </a:solidFill>
              <a:latin typeface="Noto Sans JP"/>
              <a:ea typeface="Noto Sans JP"/>
              <a:cs typeface="Noto Sans JP"/>
              <a:sym typeface="Noto Sans JP"/>
            </a:endParaRPr>
          </a:p>
          <a:p>
            <a:pPr marL="0" lvl="0" indent="0" algn="ctr" rtl="0">
              <a:spcBef>
                <a:spcPts val="0"/>
              </a:spcBef>
              <a:spcAft>
                <a:spcPts val="0"/>
              </a:spcAft>
              <a:buNone/>
            </a:pPr>
            <a:r>
              <a:rPr lang="ja" sz="1600" b="1" dirty="0">
                <a:solidFill>
                  <a:srgbClr val="524F4D"/>
                </a:solidFill>
                <a:latin typeface="Noto Sans JP"/>
                <a:ea typeface="Noto Sans JP"/>
                <a:cs typeface="Noto Sans JP"/>
                <a:sym typeface="Noto Sans JP"/>
              </a:rPr>
              <a:t>自分に似ている犬種・猫種が結果として表示される</a:t>
            </a:r>
            <a:endParaRPr sz="1600" b="1" dirty="0">
              <a:solidFill>
                <a:srgbClr val="524F4D"/>
              </a:solidFill>
              <a:latin typeface="Noto Sans JP"/>
              <a:ea typeface="Noto Sans JP"/>
              <a:cs typeface="Noto Sans JP"/>
              <a:sym typeface="Noto Sans JP"/>
            </a:endParaRPr>
          </a:p>
          <a:p>
            <a:pPr marL="0" lvl="0" indent="0" algn="ctr" rtl="0">
              <a:spcBef>
                <a:spcPts val="0"/>
              </a:spcBef>
              <a:spcAft>
                <a:spcPts val="0"/>
              </a:spcAft>
              <a:buNone/>
            </a:pPr>
            <a:endParaRPr sz="1600" b="1" dirty="0">
              <a:solidFill>
                <a:srgbClr val="524F4D"/>
              </a:solidFill>
              <a:latin typeface="Noto Sans JP"/>
              <a:ea typeface="Noto Sans JP"/>
              <a:cs typeface="Noto Sans JP"/>
              <a:sym typeface="Noto Sans JP"/>
            </a:endParaRPr>
          </a:p>
          <a:p>
            <a:pPr marL="0" lvl="0" indent="0" algn="ctr" rtl="0">
              <a:spcBef>
                <a:spcPts val="0"/>
              </a:spcBef>
              <a:spcAft>
                <a:spcPts val="0"/>
              </a:spcAft>
              <a:buNone/>
            </a:pPr>
            <a:endParaRPr sz="1600" b="1" dirty="0">
              <a:solidFill>
                <a:srgbClr val="524F4D"/>
              </a:solidFill>
              <a:latin typeface="Noto Sans JP"/>
              <a:ea typeface="Noto Sans JP"/>
              <a:cs typeface="Noto Sans JP"/>
              <a:sym typeface="Noto Sans JP"/>
            </a:endParaRPr>
          </a:p>
          <a:p>
            <a:pPr marL="0" lvl="0" indent="0" algn="ctr" rtl="0">
              <a:spcBef>
                <a:spcPts val="0"/>
              </a:spcBef>
              <a:spcAft>
                <a:spcPts val="0"/>
              </a:spcAft>
              <a:buNone/>
            </a:pPr>
            <a:endParaRPr sz="1600" b="1" dirty="0">
              <a:solidFill>
                <a:srgbClr val="524F4D"/>
              </a:solidFill>
              <a:latin typeface="Noto Sans JP"/>
              <a:ea typeface="Noto Sans JP"/>
              <a:cs typeface="Noto Sans JP"/>
              <a:sym typeface="Noto Sans JP"/>
            </a:endParaRPr>
          </a:p>
          <a:p>
            <a:pPr marL="0" lvl="0" indent="0" algn="ctr" rtl="0">
              <a:spcBef>
                <a:spcPts val="0"/>
              </a:spcBef>
              <a:spcAft>
                <a:spcPts val="0"/>
              </a:spcAft>
              <a:buNone/>
            </a:pPr>
            <a:r>
              <a:rPr lang="ja" sz="1600" b="1" dirty="0">
                <a:solidFill>
                  <a:srgbClr val="524F4D"/>
                </a:solidFill>
                <a:latin typeface="Noto Sans JP"/>
                <a:ea typeface="Noto Sans JP"/>
                <a:cs typeface="Noto Sans JP"/>
                <a:sym typeface="Noto Sans JP"/>
              </a:rPr>
              <a:t>②診断結果は16種類</a:t>
            </a:r>
            <a:endParaRPr sz="1600" b="1" dirty="0">
              <a:solidFill>
                <a:srgbClr val="524F4D"/>
              </a:solidFill>
              <a:latin typeface="Noto Sans JP"/>
              <a:ea typeface="Noto Sans JP"/>
              <a:cs typeface="Noto Sans JP"/>
              <a:sym typeface="Noto Sans JP"/>
            </a:endParaRPr>
          </a:p>
          <a:p>
            <a:pPr marL="0" lvl="0" indent="0" algn="ctr" rtl="0">
              <a:spcBef>
                <a:spcPts val="0"/>
              </a:spcBef>
              <a:spcAft>
                <a:spcPts val="0"/>
              </a:spcAft>
              <a:buNone/>
            </a:pPr>
            <a:r>
              <a:rPr lang="ja" sz="1600" b="1" dirty="0">
                <a:solidFill>
                  <a:srgbClr val="524F4D"/>
                </a:solidFill>
                <a:latin typeface="Noto Sans JP"/>
                <a:ea typeface="Noto Sans JP"/>
                <a:cs typeface="Noto Sans JP"/>
                <a:sym typeface="Noto Sans JP"/>
              </a:rPr>
              <a:t>(犬8種類・猫8種類)</a:t>
            </a:r>
            <a:endParaRPr sz="1600" b="1" dirty="0">
              <a:solidFill>
                <a:srgbClr val="524F4D"/>
              </a:solidFill>
              <a:latin typeface="Noto Sans JP"/>
              <a:ea typeface="Noto Sans JP"/>
              <a:cs typeface="Noto Sans JP"/>
              <a:sym typeface="Noto Sans JP"/>
            </a:endParaRPr>
          </a:p>
        </p:txBody>
      </p:sp>
      <p:pic>
        <p:nvPicPr>
          <p:cNvPr id="612" name="Google Shape;612;p50"/>
          <p:cNvPicPr preferRelativeResize="0"/>
          <p:nvPr/>
        </p:nvPicPr>
        <p:blipFill rotWithShape="1">
          <a:blip r:embed="rId5">
            <a:alphaModFix/>
          </a:blip>
          <a:srcRect l="18705" r="17212" b="11150"/>
          <a:stretch/>
        </p:blipFill>
        <p:spPr>
          <a:xfrm>
            <a:off x="1283300" y="994915"/>
            <a:ext cx="2644450" cy="367011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16"/>
        <p:cNvGrpSpPr/>
        <p:nvPr/>
      </p:nvGrpSpPr>
      <p:grpSpPr>
        <a:xfrm>
          <a:off x="0" y="0"/>
          <a:ext cx="0" cy="0"/>
          <a:chOff x="0" y="0"/>
          <a:chExt cx="0" cy="0"/>
        </a:xfrm>
      </p:grpSpPr>
      <p:sp>
        <p:nvSpPr>
          <p:cNvPr id="617" name="Google Shape;617;p51"/>
          <p:cNvSpPr txBox="1"/>
          <p:nvPr/>
        </p:nvSpPr>
        <p:spPr>
          <a:xfrm>
            <a:off x="1200862" y="352250"/>
            <a:ext cx="5597100" cy="384900"/>
          </a:xfrm>
          <a:prstGeom prst="rect">
            <a:avLst/>
          </a:prstGeom>
          <a:noFill/>
          <a:ln>
            <a:noFill/>
          </a:ln>
        </p:spPr>
        <p:txBody>
          <a:bodyPr spcFirstLastPara="1" wrap="square" lIns="0" tIns="0" rIns="0" bIns="0" anchor="t" anchorCtr="0">
            <a:spAutoFit/>
          </a:bodyPr>
          <a:lstStyle/>
          <a:p>
            <a:pPr marL="0" marR="0" lvl="0" indent="0" algn="l" rtl="0">
              <a:lnSpc>
                <a:spcPct val="140008"/>
              </a:lnSpc>
              <a:spcBef>
                <a:spcPts val="0"/>
              </a:spcBef>
              <a:spcAft>
                <a:spcPts val="0"/>
              </a:spcAft>
              <a:buNone/>
            </a:pPr>
            <a:r>
              <a:rPr lang="ja" sz="2500">
                <a:solidFill>
                  <a:srgbClr val="FF9000"/>
                </a:solidFill>
                <a:latin typeface="Calibri"/>
                <a:ea typeface="Calibri"/>
                <a:cs typeface="Calibri"/>
                <a:sym typeface="Calibri"/>
              </a:rPr>
              <a:t>相性診断機能</a:t>
            </a:r>
            <a:endParaRPr sz="700"/>
          </a:p>
        </p:txBody>
      </p:sp>
      <p:sp>
        <p:nvSpPr>
          <p:cNvPr id="618" name="Google Shape;618;p51"/>
          <p:cNvSpPr/>
          <p:nvPr/>
        </p:nvSpPr>
        <p:spPr>
          <a:xfrm>
            <a:off x="252164" y="253831"/>
            <a:ext cx="696533" cy="637618"/>
          </a:xfrm>
          <a:custGeom>
            <a:avLst/>
            <a:gdLst/>
            <a:ahLst/>
            <a:cxnLst/>
            <a:rect l="l" t="t" r="r" b="b"/>
            <a:pathLst>
              <a:path w="1393066" h="1275236" extrusionOk="0">
                <a:moveTo>
                  <a:pt x="0" y="0"/>
                </a:moveTo>
                <a:lnTo>
                  <a:pt x="1393066" y="0"/>
                </a:lnTo>
                <a:lnTo>
                  <a:pt x="1393066" y="1275236"/>
                </a:lnTo>
                <a:lnTo>
                  <a:pt x="0" y="1275236"/>
                </a:lnTo>
                <a:lnTo>
                  <a:pt x="0" y="0"/>
                </a:lnTo>
                <a:close/>
              </a:path>
            </a:pathLst>
          </a:custGeom>
          <a:blipFill rotWithShape="1">
            <a:blip r:embed="rId3">
              <a:alphaModFix/>
            </a:blip>
            <a:stretch>
              <a:fillRect/>
            </a:stretch>
          </a:blipFill>
          <a:ln>
            <a:noFill/>
          </a:ln>
        </p:spPr>
        <p:txBody>
          <a:bodyPr/>
          <a:lstStyle/>
          <a:p>
            <a:endParaRPr lang="ja-JP" altLang="en-US"/>
          </a:p>
        </p:txBody>
      </p:sp>
      <p:grpSp>
        <p:nvGrpSpPr>
          <p:cNvPr id="619" name="Google Shape;619;p51"/>
          <p:cNvGrpSpPr/>
          <p:nvPr/>
        </p:nvGrpSpPr>
        <p:grpSpPr>
          <a:xfrm>
            <a:off x="26375" y="2"/>
            <a:ext cx="9144000" cy="5197748"/>
            <a:chOff x="0" y="-144661"/>
            <a:chExt cx="24384000" cy="13860661"/>
          </a:xfrm>
        </p:grpSpPr>
        <p:grpSp>
          <p:nvGrpSpPr>
            <p:cNvPr id="620" name="Google Shape;620;p51"/>
            <p:cNvGrpSpPr/>
            <p:nvPr/>
          </p:nvGrpSpPr>
          <p:grpSpPr>
            <a:xfrm>
              <a:off x="0" y="-144661"/>
              <a:ext cx="24383997" cy="13860659"/>
              <a:chOff x="0" y="-28575"/>
              <a:chExt cx="4816592" cy="2737908"/>
            </a:xfrm>
          </p:grpSpPr>
          <p:sp>
            <p:nvSpPr>
              <p:cNvPr id="621" name="Google Shape;621;p51"/>
              <p:cNvSpPr/>
              <p:nvPr/>
            </p:nvSpPr>
            <p:spPr>
              <a:xfrm>
                <a:off x="0" y="0"/>
                <a:ext cx="4816592" cy="2709333"/>
              </a:xfrm>
              <a:custGeom>
                <a:avLst/>
                <a:gdLst/>
                <a:ahLst/>
                <a:cxnLst/>
                <a:rect l="l" t="t" r="r" b="b"/>
                <a:pathLst>
                  <a:path w="4816592" h="2709333" extrusionOk="0">
                    <a:moveTo>
                      <a:pt x="0" y="0"/>
                    </a:moveTo>
                    <a:lnTo>
                      <a:pt x="4816592" y="0"/>
                    </a:lnTo>
                    <a:lnTo>
                      <a:pt x="4816592" y="2709333"/>
                    </a:lnTo>
                    <a:lnTo>
                      <a:pt x="0" y="2709333"/>
                    </a:lnTo>
                    <a:close/>
                  </a:path>
                </a:pathLst>
              </a:custGeom>
              <a:solidFill>
                <a:srgbClr val="FFFAF1"/>
              </a:solidFill>
              <a:ln w="285750" cap="sq" cmpd="sng">
                <a:solidFill>
                  <a:srgbClr val="FFC477"/>
                </a:solidFill>
                <a:prstDash val="solid"/>
                <a:miter lim="8000"/>
                <a:headEnd type="none" w="sm" len="sm"/>
                <a:tailEnd type="none" w="sm" len="sm"/>
              </a:ln>
            </p:spPr>
            <p:txBody>
              <a:bodyPr/>
              <a:lstStyle/>
              <a:p>
                <a:endParaRPr lang="ja-JP" altLang="en-US"/>
              </a:p>
            </p:txBody>
          </p:sp>
          <p:sp>
            <p:nvSpPr>
              <p:cNvPr id="622" name="Google Shape;622;p51"/>
              <p:cNvSpPr txBox="1"/>
              <p:nvPr/>
            </p:nvSpPr>
            <p:spPr>
              <a:xfrm>
                <a:off x="0" y="-28575"/>
                <a:ext cx="4816500" cy="2737800"/>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623" name="Google Shape;623;p51"/>
            <p:cNvSpPr/>
            <p:nvPr/>
          </p:nvSpPr>
          <p:spPr>
            <a:xfrm rot="10800000">
              <a:off x="0" y="0"/>
              <a:ext cx="2996755" cy="2958615"/>
            </a:xfrm>
            <a:custGeom>
              <a:avLst/>
              <a:gdLst/>
              <a:ahLst/>
              <a:cxnLst/>
              <a:rect l="l" t="t" r="r" b="b"/>
              <a:pathLst>
                <a:path w="2996755" h="2958615" extrusionOk="0">
                  <a:moveTo>
                    <a:pt x="0" y="0"/>
                  </a:moveTo>
                  <a:lnTo>
                    <a:pt x="2996755" y="0"/>
                  </a:lnTo>
                  <a:lnTo>
                    <a:pt x="2996755" y="2958615"/>
                  </a:lnTo>
                  <a:lnTo>
                    <a:pt x="0" y="2958615"/>
                  </a:lnTo>
                  <a:lnTo>
                    <a:pt x="0" y="0"/>
                  </a:lnTo>
                  <a:close/>
                </a:path>
              </a:pathLst>
            </a:custGeom>
            <a:blipFill rotWithShape="1">
              <a:blip r:embed="rId4">
                <a:alphaModFix/>
              </a:blip>
              <a:stretch>
                <a:fillRect/>
              </a:stretch>
            </a:blipFill>
            <a:ln>
              <a:noFill/>
            </a:ln>
          </p:spPr>
          <p:txBody>
            <a:bodyPr/>
            <a:lstStyle/>
            <a:p>
              <a:endParaRPr lang="ja-JP" altLang="en-US"/>
            </a:p>
          </p:txBody>
        </p:sp>
        <p:sp>
          <p:nvSpPr>
            <p:cNvPr id="624" name="Google Shape;624;p51"/>
            <p:cNvSpPr/>
            <p:nvPr/>
          </p:nvSpPr>
          <p:spPr>
            <a:xfrm>
              <a:off x="21387245" y="10757385"/>
              <a:ext cx="2996755" cy="2958615"/>
            </a:xfrm>
            <a:custGeom>
              <a:avLst/>
              <a:gdLst/>
              <a:ahLst/>
              <a:cxnLst/>
              <a:rect l="l" t="t" r="r" b="b"/>
              <a:pathLst>
                <a:path w="2996755" h="2958615" extrusionOk="0">
                  <a:moveTo>
                    <a:pt x="0" y="0"/>
                  </a:moveTo>
                  <a:lnTo>
                    <a:pt x="2996755" y="0"/>
                  </a:lnTo>
                  <a:lnTo>
                    <a:pt x="2996755" y="2958615"/>
                  </a:lnTo>
                  <a:lnTo>
                    <a:pt x="0" y="2958615"/>
                  </a:lnTo>
                  <a:lnTo>
                    <a:pt x="0" y="0"/>
                  </a:lnTo>
                  <a:close/>
                </a:path>
              </a:pathLst>
            </a:custGeom>
            <a:blipFill rotWithShape="1">
              <a:blip r:embed="rId4">
                <a:alphaModFix/>
              </a:blip>
              <a:stretch>
                <a:fillRect/>
              </a:stretch>
            </a:blipFill>
            <a:ln>
              <a:noFill/>
            </a:ln>
          </p:spPr>
          <p:txBody>
            <a:bodyPr/>
            <a:lstStyle/>
            <a:p>
              <a:endParaRPr lang="ja-JP" altLang="en-US"/>
            </a:p>
          </p:txBody>
        </p:sp>
      </p:grpSp>
      <p:pic>
        <p:nvPicPr>
          <p:cNvPr id="625" name="Google Shape;625;p51"/>
          <p:cNvPicPr preferRelativeResize="0"/>
          <p:nvPr/>
        </p:nvPicPr>
        <p:blipFill>
          <a:blip r:embed="rId5">
            <a:alphaModFix/>
          </a:blip>
          <a:stretch>
            <a:fillRect/>
          </a:stretch>
        </p:blipFill>
        <p:spPr>
          <a:xfrm>
            <a:off x="6450070" y="2068826"/>
            <a:ext cx="874380" cy="828875"/>
          </a:xfrm>
          <a:prstGeom prst="rect">
            <a:avLst/>
          </a:prstGeom>
          <a:noFill/>
          <a:ln>
            <a:noFill/>
          </a:ln>
        </p:spPr>
      </p:pic>
      <p:pic>
        <p:nvPicPr>
          <p:cNvPr id="626" name="Google Shape;626;p51"/>
          <p:cNvPicPr preferRelativeResize="0"/>
          <p:nvPr/>
        </p:nvPicPr>
        <p:blipFill>
          <a:blip r:embed="rId6">
            <a:alphaModFix/>
          </a:blip>
          <a:stretch>
            <a:fillRect/>
          </a:stretch>
        </p:blipFill>
        <p:spPr>
          <a:xfrm>
            <a:off x="3474187" y="2096887"/>
            <a:ext cx="795075" cy="772800"/>
          </a:xfrm>
          <a:prstGeom prst="rect">
            <a:avLst/>
          </a:prstGeom>
          <a:noFill/>
          <a:ln>
            <a:noFill/>
          </a:ln>
        </p:spPr>
      </p:pic>
      <p:pic>
        <p:nvPicPr>
          <p:cNvPr id="627" name="Google Shape;627;p51"/>
          <p:cNvPicPr preferRelativeResize="0"/>
          <p:nvPr/>
        </p:nvPicPr>
        <p:blipFill>
          <a:blip r:embed="rId7">
            <a:alphaModFix/>
          </a:blip>
          <a:stretch>
            <a:fillRect/>
          </a:stretch>
        </p:blipFill>
        <p:spPr>
          <a:xfrm>
            <a:off x="2209370" y="4113612"/>
            <a:ext cx="910355" cy="864675"/>
          </a:xfrm>
          <a:prstGeom prst="rect">
            <a:avLst/>
          </a:prstGeom>
          <a:noFill/>
          <a:ln>
            <a:noFill/>
          </a:ln>
        </p:spPr>
      </p:pic>
      <p:pic>
        <p:nvPicPr>
          <p:cNvPr id="628" name="Google Shape;628;p51"/>
          <p:cNvPicPr preferRelativeResize="0"/>
          <p:nvPr/>
        </p:nvPicPr>
        <p:blipFill rotWithShape="1">
          <a:blip r:embed="rId8">
            <a:alphaModFix/>
          </a:blip>
          <a:srcRect l="9066" t="6638" b="-9"/>
          <a:stretch/>
        </p:blipFill>
        <p:spPr>
          <a:xfrm>
            <a:off x="4830928" y="4205475"/>
            <a:ext cx="741297" cy="772800"/>
          </a:xfrm>
          <a:prstGeom prst="rect">
            <a:avLst/>
          </a:prstGeom>
          <a:noFill/>
          <a:ln>
            <a:noFill/>
          </a:ln>
        </p:spPr>
      </p:pic>
      <p:pic>
        <p:nvPicPr>
          <p:cNvPr id="629" name="Google Shape;629;p51"/>
          <p:cNvPicPr preferRelativeResize="0"/>
          <p:nvPr/>
        </p:nvPicPr>
        <p:blipFill>
          <a:blip r:embed="rId9">
            <a:alphaModFix/>
          </a:blip>
          <a:stretch>
            <a:fillRect/>
          </a:stretch>
        </p:blipFill>
        <p:spPr>
          <a:xfrm>
            <a:off x="7264650" y="4131592"/>
            <a:ext cx="910350" cy="828695"/>
          </a:xfrm>
          <a:prstGeom prst="rect">
            <a:avLst/>
          </a:prstGeom>
          <a:noFill/>
          <a:ln>
            <a:noFill/>
          </a:ln>
        </p:spPr>
      </p:pic>
      <p:sp>
        <p:nvSpPr>
          <p:cNvPr id="637" name="Google Shape;637;p51"/>
          <p:cNvSpPr txBox="1"/>
          <p:nvPr/>
        </p:nvSpPr>
        <p:spPr>
          <a:xfrm>
            <a:off x="1005112" y="344588"/>
            <a:ext cx="5597100" cy="400200"/>
          </a:xfrm>
          <a:prstGeom prst="rect">
            <a:avLst/>
          </a:prstGeom>
          <a:noFill/>
          <a:ln>
            <a:noFill/>
          </a:ln>
        </p:spPr>
        <p:txBody>
          <a:bodyPr spcFirstLastPara="1" wrap="square" lIns="0" tIns="0" rIns="0" bIns="0" anchor="t" anchorCtr="0">
            <a:spAutoFit/>
          </a:bodyPr>
          <a:lstStyle/>
          <a:p>
            <a:pPr marL="0" marR="0" lvl="0" indent="0" algn="l" rtl="0">
              <a:lnSpc>
                <a:spcPct val="140008"/>
              </a:lnSpc>
              <a:spcBef>
                <a:spcPts val="0"/>
              </a:spcBef>
              <a:spcAft>
                <a:spcPts val="0"/>
              </a:spcAft>
              <a:buNone/>
            </a:pPr>
            <a:r>
              <a:rPr lang="ja" sz="2600" b="1">
                <a:solidFill>
                  <a:srgbClr val="FF9000"/>
                </a:solidFill>
                <a:latin typeface="Calibri"/>
                <a:ea typeface="Calibri"/>
                <a:cs typeface="Calibri"/>
                <a:sym typeface="Calibri"/>
              </a:rPr>
              <a:t>「ダチョウの群れ」社員の診断結果</a:t>
            </a:r>
            <a:endParaRPr sz="800" b="1"/>
          </a:p>
        </p:txBody>
      </p:sp>
      <p:grpSp>
        <p:nvGrpSpPr>
          <p:cNvPr id="646" name="Google Shape;646;p51"/>
          <p:cNvGrpSpPr/>
          <p:nvPr/>
        </p:nvGrpSpPr>
        <p:grpSpPr>
          <a:xfrm>
            <a:off x="80688" y="24959"/>
            <a:ext cx="1039490" cy="1039490"/>
            <a:chOff x="0" y="0"/>
            <a:chExt cx="812800" cy="812800"/>
          </a:xfrm>
        </p:grpSpPr>
        <p:sp>
          <p:nvSpPr>
            <p:cNvPr id="647" name="Google Shape;647;p5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95250" cap="sq" cmpd="sng">
              <a:solidFill>
                <a:srgbClr val="FFC477"/>
              </a:solidFill>
              <a:prstDash val="solid"/>
              <a:miter lim="8000"/>
              <a:headEnd type="none" w="sm" len="sm"/>
              <a:tailEnd type="none" w="sm" len="sm"/>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648" name="Google Shape;648;p51"/>
            <p:cNvSpPr txBox="1"/>
            <p:nvPr/>
          </p:nvSpPr>
          <p:spPr>
            <a:xfrm>
              <a:off x="76200" y="28575"/>
              <a:ext cx="660300" cy="708000"/>
            </a:xfrm>
            <a:prstGeom prst="rect">
              <a:avLst/>
            </a:prstGeom>
            <a:noFill/>
            <a:ln>
              <a:noFill/>
            </a:ln>
          </p:spPr>
          <p:txBody>
            <a:bodyPr spcFirstLastPara="1" wrap="square" lIns="25400" tIns="25400" rIns="25400" bIns="25400" anchor="ctr" anchorCtr="0">
              <a:noAutofit/>
            </a:bodyPr>
            <a:lstStyle/>
            <a:p>
              <a:pPr marL="0" marR="0" lvl="0" indent="0" algn="ctr" rtl="0">
                <a:lnSpc>
                  <a:spcPct val="2022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649" name="Google Shape;649;p51"/>
          <p:cNvSpPr/>
          <p:nvPr/>
        </p:nvSpPr>
        <p:spPr>
          <a:xfrm>
            <a:off x="252164" y="253831"/>
            <a:ext cx="696533" cy="637618"/>
          </a:xfrm>
          <a:custGeom>
            <a:avLst/>
            <a:gdLst/>
            <a:ahLst/>
            <a:cxnLst/>
            <a:rect l="l" t="t" r="r" b="b"/>
            <a:pathLst>
              <a:path w="1393066" h="1275236" extrusionOk="0">
                <a:moveTo>
                  <a:pt x="0" y="0"/>
                </a:moveTo>
                <a:lnTo>
                  <a:pt x="1393066" y="0"/>
                </a:lnTo>
                <a:lnTo>
                  <a:pt x="1393066" y="1275236"/>
                </a:lnTo>
                <a:lnTo>
                  <a:pt x="0" y="1275236"/>
                </a:lnTo>
                <a:lnTo>
                  <a:pt x="0" y="0"/>
                </a:lnTo>
                <a:close/>
              </a:path>
            </a:pathLst>
          </a:custGeom>
          <a:blipFill rotWithShape="1">
            <a:blip r:embed="rId3">
              <a:alphaModFix/>
            </a:blip>
            <a:stretch>
              <a:fillRect/>
            </a:stretch>
          </a:blipFill>
          <a:ln>
            <a:noFill/>
          </a:ln>
        </p:spPr>
        <p:txBody>
          <a:bodyPr/>
          <a:lstStyle/>
          <a:p>
            <a:endParaRPr lang="ja-JP" altLang="en-US"/>
          </a:p>
        </p:txBody>
      </p:sp>
      <p:sp>
        <p:nvSpPr>
          <p:cNvPr id="650" name="Google Shape;650;p51"/>
          <p:cNvSpPr txBox="1"/>
          <p:nvPr/>
        </p:nvSpPr>
        <p:spPr>
          <a:xfrm>
            <a:off x="6546387" y="1741301"/>
            <a:ext cx="564300" cy="246300"/>
          </a:xfrm>
          <a:prstGeom prst="rect">
            <a:avLst/>
          </a:prstGeom>
          <a:noFill/>
          <a:ln>
            <a:noFill/>
          </a:ln>
        </p:spPr>
        <p:txBody>
          <a:bodyPr spcFirstLastPara="1" wrap="square" lIns="0" tIns="0" rIns="0" bIns="0" anchor="t" anchorCtr="0">
            <a:spAutoFit/>
          </a:bodyPr>
          <a:lstStyle/>
          <a:p>
            <a:pPr marL="0" marR="0" lvl="0" indent="0" algn="ctr" rtl="0">
              <a:lnSpc>
                <a:spcPct val="160020"/>
              </a:lnSpc>
              <a:spcBef>
                <a:spcPts val="0"/>
              </a:spcBef>
              <a:spcAft>
                <a:spcPts val="0"/>
              </a:spcAft>
              <a:buNone/>
            </a:pPr>
            <a:r>
              <a:rPr lang="ja" sz="1600" b="1" dirty="0">
                <a:solidFill>
                  <a:srgbClr val="524F4D"/>
                </a:solidFill>
                <a:latin typeface="Noto Sans JP"/>
                <a:ea typeface="Noto Sans JP"/>
                <a:cs typeface="Noto Sans JP"/>
                <a:sym typeface="Noto Sans JP"/>
              </a:rPr>
              <a:t>大谷</a:t>
            </a:r>
            <a:endParaRPr sz="1700" b="1" dirty="0">
              <a:solidFill>
                <a:srgbClr val="524F4D"/>
              </a:solidFill>
              <a:latin typeface="Noto Sans JP"/>
              <a:ea typeface="Noto Sans JP"/>
              <a:cs typeface="Noto Sans JP"/>
              <a:sym typeface="Noto Sans JP"/>
            </a:endParaRPr>
          </a:p>
        </p:txBody>
      </p:sp>
      <p:sp>
        <p:nvSpPr>
          <p:cNvPr id="651" name="Google Shape;651;p51"/>
          <p:cNvSpPr txBox="1"/>
          <p:nvPr/>
        </p:nvSpPr>
        <p:spPr>
          <a:xfrm>
            <a:off x="4860784" y="3820350"/>
            <a:ext cx="518100" cy="246300"/>
          </a:xfrm>
          <a:prstGeom prst="rect">
            <a:avLst/>
          </a:prstGeom>
          <a:noFill/>
          <a:ln>
            <a:noFill/>
          </a:ln>
        </p:spPr>
        <p:txBody>
          <a:bodyPr spcFirstLastPara="1" wrap="square" lIns="0" tIns="0" rIns="0" bIns="0" anchor="t" anchorCtr="0">
            <a:spAutoFit/>
          </a:bodyPr>
          <a:lstStyle/>
          <a:p>
            <a:pPr marL="0" marR="0" lvl="0" indent="0" algn="ctr" rtl="0">
              <a:lnSpc>
                <a:spcPct val="160020"/>
              </a:lnSpc>
              <a:spcBef>
                <a:spcPts val="0"/>
              </a:spcBef>
              <a:spcAft>
                <a:spcPts val="0"/>
              </a:spcAft>
              <a:buNone/>
            </a:pPr>
            <a:r>
              <a:rPr lang="ja" sz="1600" b="1" dirty="0">
                <a:solidFill>
                  <a:srgbClr val="524F4D"/>
                </a:solidFill>
                <a:latin typeface="Noto Sans JP"/>
                <a:ea typeface="Noto Sans JP"/>
                <a:cs typeface="Noto Sans JP"/>
                <a:sym typeface="Noto Sans JP"/>
              </a:rPr>
              <a:t>入谷</a:t>
            </a:r>
            <a:endParaRPr sz="1700" b="1" dirty="0">
              <a:solidFill>
                <a:srgbClr val="524F4D"/>
              </a:solidFill>
              <a:latin typeface="Noto Sans JP"/>
              <a:ea typeface="Noto Sans JP"/>
              <a:cs typeface="Noto Sans JP"/>
              <a:sym typeface="Noto Sans JP"/>
            </a:endParaRPr>
          </a:p>
        </p:txBody>
      </p:sp>
      <p:sp>
        <p:nvSpPr>
          <p:cNvPr id="652" name="Google Shape;652;p51"/>
          <p:cNvSpPr txBox="1"/>
          <p:nvPr/>
        </p:nvSpPr>
        <p:spPr>
          <a:xfrm>
            <a:off x="7475424" y="3806375"/>
            <a:ext cx="564300" cy="246300"/>
          </a:xfrm>
          <a:prstGeom prst="rect">
            <a:avLst/>
          </a:prstGeom>
          <a:noFill/>
          <a:ln>
            <a:noFill/>
          </a:ln>
        </p:spPr>
        <p:txBody>
          <a:bodyPr spcFirstLastPara="1" wrap="square" lIns="0" tIns="0" rIns="0" bIns="0" anchor="t" anchorCtr="0">
            <a:spAutoFit/>
          </a:bodyPr>
          <a:lstStyle/>
          <a:p>
            <a:pPr marL="0" marR="0" lvl="0" indent="0" algn="ctr" rtl="0">
              <a:lnSpc>
                <a:spcPct val="160020"/>
              </a:lnSpc>
              <a:spcBef>
                <a:spcPts val="0"/>
              </a:spcBef>
              <a:spcAft>
                <a:spcPts val="0"/>
              </a:spcAft>
              <a:buNone/>
            </a:pPr>
            <a:r>
              <a:rPr lang="ja" sz="1600" b="1" dirty="0">
                <a:solidFill>
                  <a:srgbClr val="524F4D"/>
                </a:solidFill>
                <a:latin typeface="Noto Sans JP"/>
                <a:ea typeface="Noto Sans JP"/>
                <a:cs typeface="Noto Sans JP"/>
                <a:sym typeface="Noto Sans JP"/>
              </a:rPr>
              <a:t>平田</a:t>
            </a:r>
            <a:endParaRPr sz="1700" b="1" dirty="0">
              <a:solidFill>
                <a:srgbClr val="524F4D"/>
              </a:solidFill>
              <a:latin typeface="Noto Sans JP"/>
              <a:ea typeface="Noto Sans JP"/>
              <a:cs typeface="Noto Sans JP"/>
              <a:sym typeface="Noto Sans JP"/>
            </a:endParaRPr>
          </a:p>
        </p:txBody>
      </p:sp>
      <p:sp>
        <p:nvSpPr>
          <p:cNvPr id="653" name="Google Shape;653;p51"/>
          <p:cNvSpPr txBox="1"/>
          <p:nvPr/>
        </p:nvSpPr>
        <p:spPr>
          <a:xfrm>
            <a:off x="3586779" y="1757849"/>
            <a:ext cx="564300" cy="246300"/>
          </a:xfrm>
          <a:prstGeom prst="rect">
            <a:avLst/>
          </a:prstGeom>
          <a:noFill/>
          <a:ln>
            <a:noFill/>
          </a:ln>
        </p:spPr>
        <p:txBody>
          <a:bodyPr spcFirstLastPara="1" wrap="square" lIns="0" tIns="0" rIns="0" bIns="0" anchor="t" anchorCtr="0">
            <a:spAutoFit/>
          </a:bodyPr>
          <a:lstStyle/>
          <a:p>
            <a:pPr marL="0" marR="0" lvl="0" indent="0" algn="ctr" rtl="0">
              <a:lnSpc>
                <a:spcPct val="160020"/>
              </a:lnSpc>
              <a:spcBef>
                <a:spcPts val="0"/>
              </a:spcBef>
              <a:spcAft>
                <a:spcPts val="0"/>
              </a:spcAft>
              <a:buNone/>
            </a:pPr>
            <a:r>
              <a:rPr lang="ja" sz="1600" b="1" dirty="0">
                <a:solidFill>
                  <a:srgbClr val="524F4D"/>
                </a:solidFill>
                <a:latin typeface="Noto Sans JP"/>
                <a:ea typeface="Noto Sans JP"/>
                <a:cs typeface="Noto Sans JP"/>
                <a:sym typeface="Noto Sans JP"/>
              </a:rPr>
              <a:t>山本</a:t>
            </a:r>
            <a:endParaRPr sz="1700" b="1" dirty="0">
              <a:solidFill>
                <a:srgbClr val="524F4D"/>
              </a:solidFill>
              <a:latin typeface="Noto Sans JP"/>
              <a:ea typeface="Noto Sans JP"/>
              <a:cs typeface="Noto Sans JP"/>
              <a:sym typeface="Noto Sans JP"/>
            </a:endParaRPr>
          </a:p>
        </p:txBody>
      </p:sp>
      <p:sp>
        <p:nvSpPr>
          <p:cNvPr id="654" name="Google Shape;654;p51"/>
          <p:cNvSpPr txBox="1"/>
          <p:nvPr/>
        </p:nvSpPr>
        <p:spPr>
          <a:xfrm>
            <a:off x="2386319" y="3766802"/>
            <a:ext cx="564300" cy="246300"/>
          </a:xfrm>
          <a:prstGeom prst="rect">
            <a:avLst/>
          </a:prstGeom>
          <a:noFill/>
          <a:ln>
            <a:noFill/>
          </a:ln>
        </p:spPr>
        <p:txBody>
          <a:bodyPr spcFirstLastPara="1" wrap="square" lIns="0" tIns="0" rIns="0" bIns="0" anchor="t" anchorCtr="0">
            <a:spAutoFit/>
          </a:bodyPr>
          <a:lstStyle/>
          <a:p>
            <a:pPr marL="0" marR="0" lvl="0" indent="0" algn="ctr" rtl="0">
              <a:lnSpc>
                <a:spcPct val="160020"/>
              </a:lnSpc>
              <a:spcBef>
                <a:spcPts val="0"/>
              </a:spcBef>
              <a:spcAft>
                <a:spcPts val="0"/>
              </a:spcAft>
              <a:buNone/>
            </a:pPr>
            <a:r>
              <a:rPr lang="ja" sz="1600" b="1" dirty="0">
                <a:solidFill>
                  <a:srgbClr val="524F4D"/>
                </a:solidFill>
                <a:latin typeface="Noto Sans JP"/>
                <a:ea typeface="Noto Sans JP"/>
                <a:cs typeface="Noto Sans JP"/>
                <a:sym typeface="Noto Sans JP"/>
              </a:rPr>
              <a:t>岸田</a:t>
            </a:r>
            <a:endParaRPr sz="1700" b="1" dirty="0">
              <a:solidFill>
                <a:srgbClr val="524F4D"/>
              </a:solidFill>
              <a:latin typeface="Noto Sans JP"/>
              <a:ea typeface="Noto Sans JP"/>
              <a:cs typeface="Noto Sans JP"/>
              <a:sym typeface="Noto Sans JP"/>
            </a:endParaRPr>
          </a:p>
        </p:txBody>
      </p:sp>
      <p:sp>
        <p:nvSpPr>
          <p:cNvPr id="2" name="吹き出し: 角を丸めた四角形 1">
            <a:extLst>
              <a:ext uri="{FF2B5EF4-FFF2-40B4-BE49-F238E27FC236}">
                <a16:creationId xmlns:a16="http://schemas.microsoft.com/office/drawing/2014/main" id="{734CC686-CA89-0143-6B4A-E1574901FA6C}"/>
              </a:ext>
            </a:extLst>
          </p:cNvPr>
          <p:cNvSpPr/>
          <p:nvPr/>
        </p:nvSpPr>
        <p:spPr>
          <a:xfrm>
            <a:off x="1933635" y="941236"/>
            <a:ext cx="1461824" cy="1460940"/>
          </a:xfrm>
          <a:prstGeom prst="wedgeRoundRectCallout">
            <a:avLst>
              <a:gd name="adj1" fmla="val 48235"/>
              <a:gd name="adj2" fmla="val 62587"/>
              <a:gd name="adj3" fmla="val 16667"/>
            </a:avLst>
          </a:prstGeom>
          <a:ln w="28575"/>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en-US" altLang="ja-JP" dirty="0"/>
          </a:p>
        </p:txBody>
      </p:sp>
      <p:sp>
        <p:nvSpPr>
          <p:cNvPr id="3" name="吹き出し: 角を丸めた四角形 2">
            <a:extLst>
              <a:ext uri="{FF2B5EF4-FFF2-40B4-BE49-F238E27FC236}">
                <a16:creationId xmlns:a16="http://schemas.microsoft.com/office/drawing/2014/main" id="{AB90D338-A278-E99A-650D-55239BC2575D}"/>
              </a:ext>
            </a:extLst>
          </p:cNvPr>
          <p:cNvSpPr/>
          <p:nvPr/>
        </p:nvSpPr>
        <p:spPr>
          <a:xfrm>
            <a:off x="702468" y="3027765"/>
            <a:ext cx="1461824" cy="1525740"/>
          </a:xfrm>
          <a:prstGeom prst="wedgeRoundRectCallout">
            <a:avLst>
              <a:gd name="adj1" fmla="val 48235"/>
              <a:gd name="adj2" fmla="val 62587"/>
              <a:gd name="adj3" fmla="val 16667"/>
            </a:avLst>
          </a:prstGeom>
          <a:ln w="28575"/>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en-US" altLang="ja-JP" dirty="0"/>
          </a:p>
        </p:txBody>
      </p:sp>
      <p:sp>
        <p:nvSpPr>
          <p:cNvPr id="4" name="吹き出し: 角を丸めた四角形 3">
            <a:extLst>
              <a:ext uri="{FF2B5EF4-FFF2-40B4-BE49-F238E27FC236}">
                <a16:creationId xmlns:a16="http://schemas.microsoft.com/office/drawing/2014/main" id="{7A808B9F-49CD-10FA-85DC-F28261685F08}"/>
              </a:ext>
            </a:extLst>
          </p:cNvPr>
          <p:cNvSpPr/>
          <p:nvPr/>
        </p:nvSpPr>
        <p:spPr>
          <a:xfrm>
            <a:off x="5840001" y="3071933"/>
            <a:ext cx="1461824" cy="1525740"/>
          </a:xfrm>
          <a:prstGeom prst="wedgeRoundRectCallout">
            <a:avLst>
              <a:gd name="adj1" fmla="val 48235"/>
              <a:gd name="adj2" fmla="val 62587"/>
              <a:gd name="adj3" fmla="val 16667"/>
            </a:avLst>
          </a:prstGeom>
          <a:ln w="28575"/>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en-US" altLang="ja-JP" dirty="0"/>
          </a:p>
        </p:txBody>
      </p:sp>
      <p:sp>
        <p:nvSpPr>
          <p:cNvPr id="5" name="吹き出し: 角を丸めた四角形 4">
            <a:extLst>
              <a:ext uri="{FF2B5EF4-FFF2-40B4-BE49-F238E27FC236}">
                <a16:creationId xmlns:a16="http://schemas.microsoft.com/office/drawing/2014/main" id="{4F019096-7582-FB94-2994-6737D521AAEB}"/>
              </a:ext>
            </a:extLst>
          </p:cNvPr>
          <p:cNvSpPr/>
          <p:nvPr/>
        </p:nvSpPr>
        <p:spPr>
          <a:xfrm>
            <a:off x="3253094" y="3066135"/>
            <a:ext cx="1461824" cy="1525740"/>
          </a:xfrm>
          <a:prstGeom prst="wedgeRoundRectCallout">
            <a:avLst>
              <a:gd name="adj1" fmla="val 48235"/>
              <a:gd name="adj2" fmla="val 62587"/>
              <a:gd name="adj3" fmla="val 16667"/>
            </a:avLst>
          </a:prstGeom>
          <a:ln w="28575"/>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en-US" altLang="ja-JP" dirty="0"/>
          </a:p>
        </p:txBody>
      </p:sp>
      <p:sp>
        <p:nvSpPr>
          <p:cNvPr id="6" name="吹き出し: 角を丸めた四角形 5">
            <a:extLst>
              <a:ext uri="{FF2B5EF4-FFF2-40B4-BE49-F238E27FC236}">
                <a16:creationId xmlns:a16="http://schemas.microsoft.com/office/drawing/2014/main" id="{FDCCE2D8-648E-A5E2-C125-024DFE2D60E9}"/>
              </a:ext>
            </a:extLst>
          </p:cNvPr>
          <p:cNvSpPr/>
          <p:nvPr/>
        </p:nvSpPr>
        <p:spPr>
          <a:xfrm>
            <a:off x="4930874" y="978431"/>
            <a:ext cx="1461824" cy="1423745"/>
          </a:xfrm>
          <a:prstGeom prst="wedgeRoundRectCallout">
            <a:avLst>
              <a:gd name="adj1" fmla="val 48235"/>
              <a:gd name="adj2" fmla="val 62587"/>
              <a:gd name="adj3" fmla="val 16667"/>
            </a:avLst>
          </a:prstGeom>
          <a:ln w="28575"/>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en-US" altLang="ja-JP" dirty="0"/>
          </a:p>
        </p:txBody>
      </p:sp>
      <p:pic>
        <p:nvPicPr>
          <p:cNvPr id="635" name="Google Shape;635;p51"/>
          <p:cNvPicPr preferRelativeResize="0"/>
          <p:nvPr/>
        </p:nvPicPr>
        <p:blipFill rotWithShape="1">
          <a:blip r:embed="rId10">
            <a:alphaModFix/>
          </a:blip>
          <a:srcRect l="28150" t="4924" r="30790" b="43451"/>
          <a:stretch/>
        </p:blipFill>
        <p:spPr>
          <a:xfrm>
            <a:off x="5075085" y="1067274"/>
            <a:ext cx="1133314" cy="1039499"/>
          </a:xfrm>
          <a:prstGeom prst="rect">
            <a:avLst/>
          </a:prstGeom>
          <a:noFill/>
          <a:ln>
            <a:noFill/>
          </a:ln>
        </p:spPr>
      </p:pic>
      <p:pic>
        <p:nvPicPr>
          <p:cNvPr id="636" name="Google Shape;636;p51"/>
          <p:cNvPicPr preferRelativeResize="0"/>
          <p:nvPr/>
        </p:nvPicPr>
        <p:blipFill rotWithShape="1">
          <a:blip r:embed="rId10">
            <a:alphaModFix/>
          </a:blip>
          <a:srcRect l="28150" t="4924" r="30790" b="43451"/>
          <a:stretch/>
        </p:blipFill>
        <p:spPr>
          <a:xfrm>
            <a:off x="2096011" y="1064449"/>
            <a:ext cx="1133314" cy="1039499"/>
          </a:xfrm>
          <a:prstGeom prst="rect">
            <a:avLst/>
          </a:prstGeom>
          <a:noFill/>
          <a:ln>
            <a:noFill/>
          </a:ln>
        </p:spPr>
      </p:pic>
      <p:sp>
        <p:nvSpPr>
          <p:cNvPr id="638" name="Google Shape;638;p51"/>
          <p:cNvSpPr txBox="1"/>
          <p:nvPr/>
        </p:nvSpPr>
        <p:spPr>
          <a:xfrm>
            <a:off x="2164292" y="2042511"/>
            <a:ext cx="10395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ja" sz="1200" b="1" dirty="0">
                <a:solidFill>
                  <a:schemeClr val="dk1"/>
                </a:solidFill>
                <a:latin typeface="Calibri"/>
                <a:ea typeface="Calibri"/>
                <a:cs typeface="Calibri"/>
                <a:sym typeface="Calibri"/>
              </a:rPr>
              <a:t>チワワ</a:t>
            </a:r>
            <a:endParaRPr sz="1200" b="1" dirty="0">
              <a:solidFill>
                <a:schemeClr val="dk1"/>
              </a:solidFill>
              <a:latin typeface="Calibri"/>
              <a:ea typeface="Calibri"/>
              <a:cs typeface="Calibri"/>
              <a:sym typeface="Calibri"/>
            </a:endParaRPr>
          </a:p>
        </p:txBody>
      </p:sp>
      <p:sp>
        <p:nvSpPr>
          <p:cNvPr id="640" name="Google Shape;640;p51"/>
          <p:cNvSpPr txBox="1"/>
          <p:nvPr/>
        </p:nvSpPr>
        <p:spPr>
          <a:xfrm>
            <a:off x="5168899" y="2060948"/>
            <a:ext cx="10395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ja" sz="1200" b="1" dirty="0">
                <a:solidFill>
                  <a:schemeClr val="dk1"/>
                </a:solidFill>
                <a:latin typeface="Calibri"/>
                <a:ea typeface="Calibri"/>
                <a:cs typeface="Calibri"/>
                <a:sym typeface="Calibri"/>
              </a:rPr>
              <a:t>チワワ</a:t>
            </a:r>
            <a:endParaRPr sz="1200" b="1" dirty="0">
              <a:solidFill>
                <a:schemeClr val="dk1"/>
              </a:solidFill>
              <a:latin typeface="Calibri"/>
              <a:ea typeface="Calibri"/>
              <a:cs typeface="Calibri"/>
              <a:sym typeface="Calibri"/>
            </a:endParaRPr>
          </a:p>
        </p:txBody>
      </p:sp>
      <p:pic>
        <p:nvPicPr>
          <p:cNvPr id="631" name="Google Shape;631;p51"/>
          <p:cNvPicPr preferRelativeResize="0"/>
          <p:nvPr/>
        </p:nvPicPr>
        <p:blipFill rotWithShape="1">
          <a:blip r:embed="rId11">
            <a:alphaModFix/>
          </a:blip>
          <a:srcRect l="27246" t="5393" r="28814" b="25109"/>
          <a:stretch/>
        </p:blipFill>
        <p:spPr>
          <a:xfrm>
            <a:off x="6064149" y="3182239"/>
            <a:ext cx="1039499" cy="1039500"/>
          </a:xfrm>
          <a:prstGeom prst="rect">
            <a:avLst/>
          </a:prstGeom>
          <a:noFill/>
          <a:ln>
            <a:noFill/>
          </a:ln>
        </p:spPr>
      </p:pic>
      <p:sp>
        <p:nvSpPr>
          <p:cNvPr id="643" name="Google Shape;643;p51"/>
          <p:cNvSpPr txBox="1"/>
          <p:nvPr/>
        </p:nvSpPr>
        <p:spPr>
          <a:xfrm>
            <a:off x="6178952" y="4156298"/>
            <a:ext cx="8745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ja" sz="900" b="1" dirty="0">
                <a:solidFill>
                  <a:schemeClr val="dk1"/>
                </a:solidFill>
                <a:latin typeface="Calibri"/>
                <a:ea typeface="Calibri"/>
                <a:cs typeface="Calibri"/>
                <a:sym typeface="Calibri"/>
              </a:rPr>
              <a:t>アメリカン</a:t>
            </a:r>
            <a:endParaRPr sz="900" b="1" dirty="0">
              <a:solidFill>
                <a:schemeClr val="dk1"/>
              </a:solidFill>
              <a:latin typeface="Calibri"/>
              <a:ea typeface="Calibri"/>
              <a:cs typeface="Calibri"/>
              <a:sym typeface="Calibri"/>
            </a:endParaRPr>
          </a:p>
          <a:p>
            <a:pPr marL="0" lvl="0" indent="0" algn="ctr" rtl="0">
              <a:spcBef>
                <a:spcPts val="0"/>
              </a:spcBef>
              <a:spcAft>
                <a:spcPts val="0"/>
              </a:spcAft>
              <a:buNone/>
            </a:pPr>
            <a:r>
              <a:rPr lang="ja" sz="900" b="1" dirty="0">
                <a:solidFill>
                  <a:schemeClr val="dk1"/>
                </a:solidFill>
                <a:latin typeface="Calibri"/>
                <a:ea typeface="Calibri"/>
                <a:cs typeface="Calibri"/>
                <a:sym typeface="Calibri"/>
              </a:rPr>
              <a:t>ショートヘア</a:t>
            </a:r>
            <a:endParaRPr sz="900" b="1" dirty="0">
              <a:solidFill>
                <a:schemeClr val="dk1"/>
              </a:solidFill>
              <a:latin typeface="Calibri"/>
              <a:ea typeface="Calibri"/>
              <a:cs typeface="Calibri"/>
              <a:sym typeface="Calibri"/>
            </a:endParaRPr>
          </a:p>
        </p:txBody>
      </p:sp>
      <p:pic>
        <p:nvPicPr>
          <p:cNvPr id="642" name="Google Shape;642;p51"/>
          <p:cNvPicPr preferRelativeResize="0"/>
          <p:nvPr/>
        </p:nvPicPr>
        <p:blipFill rotWithShape="1">
          <a:blip r:embed="rId12">
            <a:alphaModFix/>
          </a:blip>
          <a:srcRect l="15490" t="4933" r="12291" b="21314"/>
          <a:stretch/>
        </p:blipFill>
        <p:spPr>
          <a:xfrm>
            <a:off x="3465939" y="3159721"/>
            <a:ext cx="1003874" cy="1011552"/>
          </a:xfrm>
          <a:prstGeom prst="rect">
            <a:avLst/>
          </a:prstGeom>
          <a:noFill/>
          <a:ln>
            <a:noFill/>
          </a:ln>
        </p:spPr>
      </p:pic>
      <p:sp>
        <p:nvSpPr>
          <p:cNvPr id="644" name="Google Shape;644;p51"/>
          <p:cNvSpPr txBox="1"/>
          <p:nvPr/>
        </p:nvSpPr>
        <p:spPr>
          <a:xfrm>
            <a:off x="3419045" y="4171273"/>
            <a:ext cx="10395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ja" sz="1100" b="1" dirty="0">
                <a:solidFill>
                  <a:schemeClr val="dk1"/>
                </a:solidFill>
                <a:latin typeface="Calibri"/>
                <a:ea typeface="Calibri"/>
                <a:cs typeface="Calibri"/>
                <a:sym typeface="Calibri"/>
              </a:rPr>
              <a:t>トイプードル</a:t>
            </a:r>
            <a:endParaRPr sz="1100" b="1" dirty="0">
              <a:solidFill>
                <a:schemeClr val="dk1"/>
              </a:solidFill>
              <a:latin typeface="Calibri"/>
              <a:ea typeface="Calibri"/>
              <a:cs typeface="Calibri"/>
              <a:sym typeface="Calibri"/>
            </a:endParaRPr>
          </a:p>
        </p:txBody>
      </p:sp>
      <p:pic>
        <p:nvPicPr>
          <p:cNvPr id="641" name="Google Shape;641;p51"/>
          <p:cNvPicPr preferRelativeResize="0"/>
          <p:nvPr/>
        </p:nvPicPr>
        <p:blipFill rotWithShape="1">
          <a:blip r:embed="rId13">
            <a:alphaModFix/>
          </a:blip>
          <a:srcRect l="25306" t="8966" r="25013" b="24861"/>
          <a:stretch/>
        </p:blipFill>
        <p:spPr>
          <a:xfrm>
            <a:off x="867396" y="3150668"/>
            <a:ext cx="1039499" cy="1020605"/>
          </a:xfrm>
          <a:prstGeom prst="rect">
            <a:avLst/>
          </a:prstGeom>
          <a:noFill/>
          <a:ln>
            <a:noFill/>
          </a:ln>
        </p:spPr>
      </p:pic>
      <p:sp>
        <p:nvSpPr>
          <p:cNvPr id="645" name="Google Shape;645;p51"/>
          <p:cNvSpPr txBox="1"/>
          <p:nvPr/>
        </p:nvSpPr>
        <p:spPr>
          <a:xfrm>
            <a:off x="873135" y="4121096"/>
            <a:ext cx="10395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ja" sz="900" b="1" dirty="0">
                <a:solidFill>
                  <a:schemeClr val="dk1"/>
                </a:solidFill>
                <a:latin typeface="Calibri"/>
                <a:ea typeface="Calibri"/>
                <a:cs typeface="Calibri"/>
                <a:sym typeface="Calibri"/>
              </a:rPr>
              <a:t>スコテッシュフォールド</a:t>
            </a:r>
            <a:endParaRPr sz="800" b="1" dirty="0">
              <a:solidFill>
                <a:schemeClr val="dk1"/>
              </a:solidFill>
              <a:latin typeface="Calibri"/>
              <a:ea typeface="Calibri"/>
              <a:cs typeface="Calibri"/>
              <a:sym typeface="Calibri"/>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58"/>
        <p:cNvGrpSpPr/>
        <p:nvPr/>
      </p:nvGrpSpPr>
      <p:grpSpPr>
        <a:xfrm>
          <a:off x="0" y="0"/>
          <a:ext cx="0" cy="0"/>
          <a:chOff x="0" y="0"/>
          <a:chExt cx="0" cy="0"/>
        </a:xfrm>
      </p:grpSpPr>
      <p:grpSp>
        <p:nvGrpSpPr>
          <p:cNvPr id="659" name="Google Shape;659;p52"/>
          <p:cNvGrpSpPr/>
          <p:nvPr/>
        </p:nvGrpSpPr>
        <p:grpSpPr>
          <a:xfrm>
            <a:off x="-80701" y="50181"/>
            <a:ext cx="9144000" cy="5197748"/>
            <a:chOff x="0" y="-144661"/>
            <a:chExt cx="24384000" cy="13860661"/>
          </a:xfrm>
        </p:grpSpPr>
        <p:grpSp>
          <p:nvGrpSpPr>
            <p:cNvPr id="660" name="Google Shape;660;p52"/>
            <p:cNvGrpSpPr/>
            <p:nvPr/>
          </p:nvGrpSpPr>
          <p:grpSpPr>
            <a:xfrm>
              <a:off x="0" y="-144661"/>
              <a:ext cx="24383997" cy="13860659"/>
              <a:chOff x="0" y="-28575"/>
              <a:chExt cx="4816592" cy="2737908"/>
            </a:xfrm>
          </p:grpSpPr>
          <p:sp>
            <p:nvSpPr>
              <p:cNvPr id="661" name="Google Shape;661;p52"/>
              <p:cNvSpPr/>
              <p:nvPr/>
            </p:nvSpPr>
            <p:spPr>
              <a:xfrm>
                <a:off x="0" y="0"/>
                <a:ext cx="4816592" cy="2709333"/>
              </a:xfrm>
              <a:custGeom>
                <a:avLst/>
                <a:gdLst/>
                <a:ahLst/>
                <a:cxnLst/>
                <a:rect l="l" t="t" r="r" b="b"/>
                <a:pathLst>
                  <a:path w="4816592" h="2709333" extrusionOk="0">
                    <a:moveTo>
                      <a:pt x="0" y="0"/>
                    </a:moveTo>
                    <a:lnTo>
                      <a:pt x="4816592" y="0"/>
                    </a:lnTo>
                    <a:lnTo>
                      <a:pt x="4816592" y="2709333"/>
                    </a:lnTo>
                    <a:lnTo>
                      <a:pt x="0" y="2709333"/>
                    </a:lnTo>
                    <a:close/>
                  </a:path>
                </a:pathLst>
              </a:custGeom>
              <a:solidFill>
                <a:srgbClr val="FFFAF1"/>
              </a:solidFill>
              <a:ln w="285750" cap="sq" cmpd="sng">
                <a:solidFill>
                  <a:srgbClr val="FFC477"/>
                </a:solidFill>
                <a:prstDash val="solid"/>
                <a:miter lim="8000"/>
                <a:headEnd type="none" w="sm" len="sm"/>
                <a:tailEnd type="none" w="sm" len="sm"/>
              </a:ln>
            </p:spPr>
            <p:txBody>
              <a:bodyPr/>
              <a:lstStyle/>
              <a:p>
                <a:endParaRPr lang="ja-JP" altLang="en-US"/>
              </a:p>
            </p:txBody>
          </p:sp>
          <p:sp>
            <p:nvSpPr>
              <p:cNvPr id="662" name="Google Shape;662;p52"/>
              <p:cNvSpPr txBox="1"/>
              <p:nvPr/>
            </p:nvSpPr>
            <p:spPr>
              <a:xfrm>
                <a:off x="0" y="-28575"/>
                <a:ext cx="4816500" cy="2737800"/>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663" name="Google Shape;663;p52"/>
            <p:cNvSpPr/>
            <p:nvPr/>
          </p:nvSpPr>
          <p:spPr>
            <a:xfrm rot="10800000">
              <a:off x="0" y="0"/>
              <a:ext cx="2996755" cy="2958615"/>
            </a:xfrm>
            <a:custGeom>
              <a:avLst/>
              <a:gdLst/>
              <a:ahLst/>
              <a:cxnLst/>
              <a:rect l="l" t="t" r="r" b="b"/>
              <a:pathLst>
                <a:path w="2996755" h="2958615" extrusionOk="0">
                  <a:moveTo>
                    <a:pt x="0" y="0"/>
                  </a:moveTo>
                  <a:lnTo>
                    <a:pt x="2996755" y="0"/>
                  </a:lnTo>
                  <a:lnTo>
                    <a:pt x="2996755" y="2958615"/>
                  </a:lnTo>
                  <a:lnTo>
                    <a:pt x="0" y="2958615"/>
                  </a:lnTo>
                  <a:lnTo>
                    <a:pt x="0" y="0"/>
                  </a:lnTo>
                  <a:close/>
                </a:path>
              </a:pathLst>
            </a:custGeom>
            <a:blipFill rotWithShape="1">
              <a:blip r:embed="rId3">
                <a:alphaModFix/>
              </a:blip>
              <a:stretch>
                <a:fillRect/>
              </a:stretch>
            </a:blipFill>
            <a:ln>
              <a:noFill/>
            </a:ln>
          </p:spPr>
          <p:txBody>
            <a:bodyPr/>
            <a:lstStyle/>
            <a:p>
              <a:endParaRPr lang="ja-JP" altLang="en-US"/>
            </a:p>
          </p:txBody>
        </p:sp>
        <p:sp>
          <p:nvSpPr>
            <p:cNvPr id="664" name="Google Shape;664;p52"/>
            <p:cNvSpPr/>
            <p:nvPr/>
          </p:nvSpPr>
          <p:spPr>
            <a:xfrm>
              <a:off x="21387245" y="10757385"/>
              <a:ext cx="2996755" cy="2958615"/>
            </a:xfrm>
            <a:custGeom>
              <a:avLst/>
              <a:gdLst/>
              <a:ahLst/>
              <a:cxnLst/>
              <a:rect l="l" t="t" r="r" b="b"/>
              <a:pathLst>
                <a:path w="2996755" h="2958615" extrusionOk="0">
                  <a:moveTo>
                    <a:pt x="0" y="0"/>
                  </a:moveTo>
                  <a:lnTo>
                    <a:pt x="2996755" y="0"/>
                  </a:lnTo>
                  <a:lnTo>
                    <a:pt x="2996755" y="2958615"/>
                  </a:lnTo>
                  <a:lnTo>
                    <a:pt x="0" y="2958615"/>
                  </a:lnTo>
                  <a:lnTo>
                    <a:pt x="0" y="0"/>
                  </a:lnTo>
                  <a:close/>
                </a:path>
              </a:pathLst>
            </a:custGeom>
            <a:blipFill rotWithShape="1">
              <a:blip r:embed="rId3">
                <a:alphaModFix/>
              </a:blip>
              <a:stretch>
                <a:fillRect/>
              </a:stretch>
            </a:blipFill>
            <a:ln>
              <a:noFill/>
            </a:ln>
          </p:spPr>
          <p:txBody>
            <a:bodyPr/>
            <a:lstStyle/>
            <a:p>
              <a:endParaRPr lang="ja-JP" altLang="en-US"/>
            </a:p>
          </p:txBody>
        </p:sp>
      </p:grpSp>
      <p:sp>
        <p:nvSpPr>
          <p:cNvPr id="665" name="Google Shape;665;p52"/>
          <p:cNvSpPr txBox="1"/>
          <p:nvPr/>
        </p:nvSpPr>
        <p:spPr>
          <a:xfrm>
            <a:off x="1260687" y="357088"/>
            <a:ext cx="5597100" cy="431100"/>
          </a:xfrm>
          <a:prstGeom prst="rect">
            <a:avLst/>
          </a:prstGeom>
          <a:noFill/>
          <a:ln>
            <a:noFill/>
          </a:ln>
        </p:spPr>
        <p:txBody>
          <a:bodyPr spcFirstLastPara="1" wrap="square" lIns="0" tIns="0" rIns="0" bIns="0" anchor="t" anchorCtr="0">
            <a:spAutoFit/>
          </a:bodyPr>
          <a:lstStyle/>
          <a:p>
            <a:pPr marL="0" marR="0" lvl="0" indent="0" algn="l" rtl="0">
              <a:lnSpc>
                <a:spcPct val="140008"/>
              </a:lnSpc>
              <a:spcBef>
                <a:spcPts val="0"/>
              </a:spcBef>
              <a:spcAft>
                <a:spcPts val="0"/>
              </a:spcAft>
              <a:buNone/>
            </a:pPr>
            <a:r>
              <a:rPr lang="ja" sz="2800" b="1">
                <a:solidFill>
                  <a:srgbClr val="FF9000"/>
                </a:solidFill>
                <a:latin typeface="Calibri"/>
                <a:ea typeface="Calibri"/>
                <a:cs typeface="Calibri"/>
                <a:sym typeface="Calibri"/>
              </a:rPr>
              <a:t>相性診断結果</a:t>
            </a:r>
            <a:endParaRPr sz="1000" b="1"/>
          </a:p>
        </p:txBody>
      </p:sp>
      <p:grpSp>
        <p:nvGrpSpPr>
          <p:cNvPr id="666" name="Google Shape;666;p52"/>
          <p:cNvGrpSpPr/>
          <p:nvPr/>
        </p:nvGrpSpPr>
        <p:grpSpPr>
          <a:xfrm>
            <a:off x="80701" y="52909"/>
            <a:ext cx="1039490" cy="1039490"/>
            <a:chOff x="0" y="0"/>
            <a:chExt cx="812800" cy="812800"/>
          </a:xfrm>
        </p:grpSpPr>
        <p:sp>
          <p:nvSpPr>
            <p:cNvPr id="667" name="Google Shape;667;p5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95250" cap="sq" cmpd="sng">
              <a:solidFill>
                <a:srgbClr val="FFC477"/>
              </a:solidFill>
              <a:prstDash val="solid"/>
              <a:miter lim="8000"/>
              <a:headEnd type="none" w="sm" len="sm"/>
              <a:tailEnd type="none" w="sm" len="sm"/>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668" name="Google Shape;668;p52"/>
            <p:cNvSpPr txBox="1"/>
            <p:nvPr/>
          </p:nvSpPr>
          <p:spPr>
            <a:xfrm>
              <a:off x="76200" y="28575"/>
              <a:ext cx="660300" cy="708000"/>
            </a:xfrm>
            <a:prstGeom prst="rect">
              <a:avLst/>
            </a:prstGeom>
            <a:noFill/>
            <a:ln>
              <a:noFill/>
            </a:ln>
          </p:spPr>
          <p:txBody>
            <a:bodyPr spcFirstLastPara="1" wrap="square" lIns="25400" tIns="25400" rIns="25400" bIns="25400" anchor="ctr" anchorCtr="0">
              <a:noAutofit/>
            </a:bodyPr>
            <a:lstStyle/>
            <a:p>
              <a:pPr marL="0" marR="0" lvl="0" indent="0" algn="ctr" rtl="0">
                <a:lnSpc>
                  <a:spcPct val="2022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669" name="Google Shape;669;p52"/>
          <p:cNvSpPr/>
          <p:nvPr/>
        </p:nvSpPr>
        <p:spPr>
          <a:xfrm>
            <a:off x="252164" y="253831"/>
            <a:ext cx="696533" cy="637618"/>
          </a:xfrm>
          <a:custGeom>
            <a:avLst/>
            <a:gdLst/>
            <a:ahLst/>
            <a:cxnLst/>
            <a:rect l="l" t="t" r="r" b="b"/>
            <a:pathLst>
              <a:path w="1393066" h="1275236" extrusionOk="0">
                <a:moveTo>
                  <a:pt x="0" y="0"/>
                </a:moveTo>
                <a:lnTo>
                  <a:pt x="1393066" y="0"/>
                </a:lnTo>
                <a:lnTo>
                  <a:pt x="1393066" y="1275236"/>
                </a:lnTo>
                <a:lnTo>
                  <a:pt x="0" y="1275236"/>
                </a:lnTo>
                <a:lnTo>
                  <a:pt x="0" y="0"/>
                </a:lnTo>
                <a:close/>
              </a:path>
            </a:pathLst>
          </a:custGeom>
          <a:blipFill rotWithShape="1">
            <a:blip r:embed="rId4">
              <a:alphaModFix/>
            </a:blip>
            <a:stretch>
              <a:fillRect/>
            </a:stretch>
          </a:blipFill>
          <a:ln>
            <a:noFill/>
          </a:ln>
        </p:spPr>
        <p:txBody>
          <a:bodyPr/>
          <a:lstStyle/>
          <a:p>
            <a:endParaRPr lang="ja-JP" altLang="en-US"/>
          </a:p>
        </p:txBody>
      </p:sp>
      <p:pic>
        <p:nvPicPr>
          <p:cNvPr id="672" name="Google Shape;672;p52"/>
          <p:cNvPicPr preferRelativeResize="0"/>
          <p:nvPr/>
        </p:nvPicPr>
        <p:blipFill>
          <a:blip r:embed="rId5">
            <a:alphaModFix/>
          </a:blip>
          <a:stretch>
            <a:fillRect/>
          </a:stretch>
        </p:blipFill>
        <p:spPr>
          <a:xfrm flipH="1">
            <a:off x="1120199" y="2824225"/>
            <a:ext cx="1577550" cy="1589325"/>
          </a:xfrm>
          <a:prstGeom prst="rect">
            <a:avLst/>
          </a:prstGeom>
          <a:noFill/>
          <a:ln>
            <a:noFill/>
          </a:ln>
        </p:spPr>
      </p:pic>
      <p:sp>
        <p:nvSpPr>
          <p:cNvPr id="675" name="Google Shape;675;p52"/>
          <p:cNvSpPr txBox="1"/>
          <p:nvPr/>
        </p:nvSpPr>
        <p:spPr>
          <a:xfrm>
            <a:off x="1260675" y="4337350"/>
            <a:ext cx="1601400" cy="384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ja" sz="1300" b="1" dirty="0">
                <a:solidFill>
                  <a:srgbClr val="524F4D"/>
                </a:solidFill>
                <a:latin typeface="Noto Sans JP" panose="020B0600070205080204" charset="-128"/>
                <a:ea typeface="Noto Sans JP" panose="020B0600070205080204" charset="-128"/>
                <a:cs typeface="Calibri"/>
                <a:sym typeface="Calibri"/>
              </a:rPr>
              <a:t>ゆうかちゃん</a:t>
            </a:r>
            <a:endParaRPr sz="1300" b="1" dirty="0">
              <a:solidFill>
                <a:srgbClr val="524F4D"/>
              </a:solidFill>
              <a:latin typeface="Noto Sans JP" panose="020B0600070205080204" charset="-128"/>
              <a:ea typeface="Noto Sans JP" panose="020B0600070205080204" charset="-128"/>
              <a:cs typeface="Calibri"/>
              <a:sym typeface="Calibri"/>
            </a:endParaRPr>
          </a:p>
        </p:txBody>
      </p:sp>
      <p:sp>
        <p:nvSpPr>
          <p:cNvPr id="2" name="吹き出し: 角を丸めた四角形 1">
            <a:extLst>
              <a:ext uri="{FF2B5EF4-FFF2-40B4-BE49-F238E27FC236}">
                <a16:creationId xmlns:a16="http://schemas.microsoft.com/office/drawing/2014/main" id="{F542DA7B-261F-D938-75C4-D4BB87DFDCB7}"/>
              </a:ext>
            </a:extLst>
          </p:cNvPr>
          <p:cNvSpPr/>
          <p:nvPr/>
        </p:nvSpPr>
        <p:spPr>
          <a:xfrm>
            <a:off x="2958791" y="1197443"/>
            <a:ext cx="5508702" cy="2081016"/>
          </a:xfrm>
          <a:prstGeom prst="wedgeRoundRectCallout">
            <a:avLst>
              <a:gd name="adj1" fmla="val -52607"/>
              <a:gd name="adj2" fmla="val 72904"/>
              <a:gd name="adj3" fmla="val 16667"/>
            </a:avLst>
          </a:prstGeom>
          <a:ln w="28575"/>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en-US" altLang="ja-JP" dirty="0"/>
          </a:p>
        </p:txBody>
      </p:sp>
      <p:pic>
        <p:nvPicPr>
          <p:cNvPr id="673" name="Google Shape;673;p52"/>
          <p:cNvPicPr preferRelativeResize="0"/>
          <p:nvPr/>
        </p:nvPicPr>
        <p:blipFill rotWithShape="1">
          <a:blip r:embed="rId6">
            <a:alphaModFix/>
          </a:blip>
          <a:srcRect l="21063" t="12684" r="23273" b="31922"/>
          <a:stretch/>
        </p:blipFill>
        <p:spPr>
          <a:xfrm>
            <a:off x="3453577" y="1504515"/>
            <a:ext cx="1211320" cy="1299874"/>
          </a:xfrm>
          <a:prstGeom prst="rect">
            <a:avLst/>
          </a:prstGeom>
          <a:noFill/>
          <a:ln>
            <a:noFill/>
          </a:ln>
        </p:spPr>
      </p:pic>
      <p:sp>
        <p:nvSpPr>
          <p:cNvPr id="674" name="Google Shape;674;p52"/>
          <p:cNvSpPr txBox="1"/>
          <p:nvPr/>
        </p:nvSpPr>
        <p:spPr>
          <a:xfrm>
            <a:off x="3393502" y="2831513"/>
            <a:ext cx="16530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ja" sz="1600" b="1" dirty="0">
                <a:solidFill>
                  <a:srgbClr val="524F4D"/>
                </a:solidFill>
                <a:latin typeface="Noto Sans JP" panose="020B0600070205080204" charset="-128"/>
                <a:ea typeface="Noto Sans JP" panose="020B0600070205080204" charset="-128"/>
                <a:cs typeface="Calibri"/>
                <a:sym typeface="Calibri"/>
              </a:rPr>
              <a:t>ポメラニアン</a:t>
            </a:r>
            <a:endParaRPr sz="1600" b="1" dirty="0">
              <a:solidFill>
                <a:srgbClr val="524F4D"/>
              </a:solidFill>
              <a:latin typeface="Noto Sans JP" panose="020B0600070205080204" charset="-128"/>
              <a:ea typeface="Noto Sans JP" panose="020B0600070205080204" charset="-128"/>
              <a:cs typeface="Calibri"/>
              <a:sym typeface="Calibri"/>
            </a:endParaRPr>
          </a:p>
        </p:txBody>
      </p:sp>
      <p:sp>
        <p:nvSpPr>
          <p:cNvPr id="671" name="Google Shape;671;p52"/>
          <p:cNvSpPr txBox="1"/>
          <p:nvPr/>
        </p:nvSpPr>
        <p:spPr>
          <a:xfrm>
            <a:off x="5054941" y="1648177"/>
            <a:ext cx="3175500" cy="1169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ja" sz="1600" b="1" dirty="0">
                <a:solidFill>
                  <a:srgbClr val="524F4D"/>
                </a:solidFill>
                <a:latin typeface="Noto Sans JP" panose="020B0600070205080204" charset="-128"/>
                <a:ea typeface="Noto Sans JP" panose="020B0600070205080204" charset="-128"/>
                <a:cs typeface="Calibri"/>
                <a:sym typeface="Calibri"/>
              </a:rPr>
              <a:t>実際に私もやってみたら</a:t>
            </a:r>
            <a:endParaRPr sz="1600" b="1" dirty="0">
              <a:solidFill>
                <a:srgbClr val="524F4D"/>
              </a:solidFill>
              <a:latin typeface="Noto Sans JP" panose="020B0600070205080204" charset="-128"/>
              <a:ea typeface="Noto Sans JP" panose="020B0600070205080204" charset="-128"/>
              <a:cs typeface="Calibri"/>
              <a:sym typeface="Calibri"/>
            </a:endParaRPr>
          </a:p>
          <a:p>
            <a:pPr marL="0" lvl="0" indent="0" algn="ctr" rtl="0">
              <a:spcBef>
                <a:spcPts val="0"/>
              </a:spcBef>
              <a:spcAft>
                <a:spcPts val="0"/>
              </a:spcAft>
              <a:buNone/>
            </a:pPr>
            <a:r>
              <a:rPr lang="ja" sz="1600" b="1" dirty="0">
                <a:solidFill>
                  <a:srgbClr val="524F4D"/>
                </a:solidFill>
                <a:latin typeface="Noto Sans JP" panose="020B0600070205080204" charset="-128"/>
                <a:ea typeface="Noto Sans JP" panose="020B0600070205080204" charset="-128"/>
                <a:cs typeface="Calibri"/>
                <a:sym typeface="Calibri"/>
              </a:rPr>
              <a:t>ポメラニアンでした！</a:t>
            </a:r>
            <a:endParaRPr sz="1600" b="1" dirty="0">
              <a:solidFill>
                <a:srgbClr val="524F4D"/>
              </a:solidFill>
              <a:latin typeface="Noto Sans JP" panose="020B0600070205080204" charset="-128"/>
              <a:ea typeface="Noto Sans JP" panose="020B0600070205080204" charset="-128"/>
              <a:cs typeface="Calibri"/>
              <a:sym typeface="Calibri"/>
            </a:endParaRPr>
          </a:p>
          <a:p>
            <a:pPr marL="0" lvl="0" indent="0" algn="ctr" rtl="0">
              <a:spcBef>
                <a:spcPts val="0"/>
              </a:spcBef>
              <a:spcAft>
                <a:spcPts val="0"/>
              </a:spcAft>
              <a:buNone/>
            </a:pPr>
            <a:r>
              <a:rPr lang="ja" sz="1600" b="1" dirty="0">
                <a:solidFill>
                  <a:srgbClr val="524F4D"/>
                </a:solidFill>
                <a:latin typeface="Noto Sans JP" panose="020B0600070205080204" charset="-128"/>
                <a:ea typeface="Noto Sans JP" panose="020B0600070205080204" charset="-128"/>
                <a:cs typeface="Calibri"/>
                <a:sym typeface="Calibri"/>
              </a:rPr>
              <a:t>人によって違う結果が</a:t>
            </a:r>
            <a:endParaRPr sz="1600" b="1" dirty="0">
              <a:solidFill>
                <a:srgbClr val="524F4D"/>
              </a:solidFill>
              <a:latin typeface="Noto Sans JP" panose="020B0600070205080204" charset="-128"/>
              <a:ea typeface="Noto Sans JP" panose="020B0600070205080204" charset="-128"/>
              <a:cs typeface="Calibri"/>
              <a:sym typeface="Calibri"/>
            </a:endParaRPr>
          </a:p>
          <a:p>
            <a:pPr marL="0" lvl="0" indent="0" algn="ctr" rtl="0">
              <a:spcBef>
                <a:spcPts val="0"/>
              </a:spcBef>
              <a:spcAft>
                <a:spcPts val="0"/>
              </a:spcAft>
              <a:buNone/>
            </a:pPr>
            <a:r>
              <a:rPr lang="ja" sz="1600" b="1" dirty="0">
                <a:solidFill>
                  <a:srgbClr val="524F4D"/>
                </a:solidFill>
                <a:latin typeface="Noto Sans JP" panose="020B0600070205080204" charset="-128"/>
                <a:ea typeface="Noto Sans JP" panose="020B0600070205080204" charset="-128"/>
                <a:cs typeface="Calibri"/>
                <a:sym typeface="Calibri"/>
              </a:rPr>
              <a:t>出るんですね！</a:t>
            </a:r>
            <a:endParaRPr sz="1600" b="1" dirty="0">
              <a:solidFill>
                <a:srgbClr val="524F4D"/>
              </a:solidFill>
              <a:latin typeface="Noto Sans JP" panose="020B0600070205080204" charset="-128"/>
              <a:ea typeface="Noto Sans JP" panose="020B0600070205080204" charset="-128"/>
              <a:cs typeface="Calibri"/>
              <a:sym typeface="Calibri"/>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79"/>
        <p:cNvGrpSpPr/>
        <p:nvPr/>
      </p:nvGrpSpPr>
      <p:grpSpPr>
        <a:xfrm>
          <a:off x="0" y="0"/>
          <a:ext cx="0" cy="0"/>
          <a:chOff x="0" y="0"/>
          <a:chExt cx="0" cy="0"/>
        </a:xfrm>
      </p:grpSpPr>
      <p:sp>
        <p:nvSpPr>
          <p:cNvPr id="680" name="Google Shape;680;p53"/>
          <p:cNvSpPr/>
          <p:nvPr/>
        </p:nvSpPr>
        <p:spPr>
          <a:xfrm rot="10800000">
            <a:off x="0" y="0"/>
            <a:ext cx="1123783" cy="1109481"/>
          </a:xfrm>
          <a:custGeom>
            <a:avLst/>
            <a:gdLst/>
            <a:ahLst/>
            <a:cxnLst/>
            <a:rect l="l" t="t" r="r" b="b"/>
            <a:pathLst>
              <a:path w="2247566" h="2218961" extrusionOk="0">
                <a:moveTo>
                  <a:pt x="0" y="0"/>
                </a:moveTo>
                <a:lnTo>
                  <a:pt x="2247566" y="0"/>
                </a:lnTo>
                <a:lnTo>
                  <a:pt x="2247566" y="2218961"/>
                </a:lnTo>
                <a:lnTo>
                  <a:pt x="0" y="2218961"/>
                </a:lnTo>
                <a:lnTo>
                  <a:pt x="0" y="0"/>
                </a:lnTo>
                <a:close/>
              </a:path>
            </a:pathLst>
          </a:custGeom>
          <a:blipFill rotWithShape="1">
            <a:blip r:embed="rId3">
              <a:alphaModFix/>
            </a:blip>
            <a:stretch>
              <a:fillRect/>
            </a:stretch>
          </a:blipFill>
          <a:ln>
            <a:noFill/>
          </a:ln>
        </p:spPr>
        <p:txBody>
          <a:bodyPr/>
          <a:lstStyle/>
          <a:p>
            <a:endParaRPr lang="ja-JP" altLang="en-US"/>
          </a:p>
        </p:txBody>
      </p:sp>
      <p:sp>
        <p:nvSpPr>
          <p:cNvPr id="681" name="Google Shape;681;p53"/>
          <p:cNvSpPr/>
          <p:nvPr/>
        </p:nvSpPr>
        <p:spPr>
          <a:xfrm>
            <a:off x="8020217" y="4034020"/>
            <a:ext cx="1123783" cy="1109481"/>
          </a:xfrm>
          <a:custGeom>
            <a:avLst/>
            <a:gdLst/>
            <a:ahLst/>
            <a:cxnLst/>
            <a:rect l="l" t="t" r="r" b="b"/>
            <a:pathLst>
              <a:path w="2247566" h="2218961" extrusionOk="0">
                <a:moveTo>
                  <a:pt x="0" y="0"/>
                </a:moveTo>
                <a:lnTo>
                  <a:pt x="2247566" y="0"/>
                </a:lnTo>
                <a:lnTo>
                  <a:pt x="2247566" y="2218961"/>
                </a:lnTo>
                <a:lnTo>
                  <a:pt x="0" y="2218961"/>
                </a:lnTo>
                <a:lnTo>
                  <a:pt x="0" y="0"/>
                </a:lnTo>
                <a:close/>
              </a:path>
            </a:pathLst>
          </a:custGeom>
          <a:blipFill rotWithShape="1">
            <a:blip r:embed="rId3">
              <a:alphaModFix/>
            </a:blip>
            <a:stretch>
              <a:fillRect/>
            </a:stretch>
          </a:blipFill>
          <a:ln>
            <a:noFill/>
          </a:ln>
        </p:spPr>
        <p:txBody>
          <a:bodyPr/>
          <a:lstStyle/>
          <a:p>
            <a:endParaRPr lang="ja-JP" altLang="en-US"/>
          </a:p>
        </p:txBody>
      </p:sp>
      <p:grpSp>
        <p:nvGrpSpPr>
          <p:cNvPr id="682" name="Google Shape;682;p53"/>
          <p:cNvGrpSpPr/>
          <p:nvPr/>
        </p:nvGrpSpPr>
        <p:grpSpPr>
          <a:xfrm>
            <a:off x="-80237" y="-54147"/>
            <a:ext cx="9143818" cy="5197645"/>
            <a:chOff x="0" y="-28575"/>
            <a:chExt cx="4816592" cy="2737908"/>
          </a:xfrm>
        </p:grpSpPr>
        <p:sp>
          <p:nvSpPr>
            <p:cNvPr id="683" name="Google Shape;683;p53"/>
            <p:cNvSpPr/>
            <p:nvPr/>
          </p:nvSpPr>
          <p:spPr>
            <a:xfrm>
              <a:off x="0" y="0"/>
              <a:ext cx="4816592" cy="2709333"/>
            </a:xfrm>
            <a:custGeom>
              <a:avLst/>
              <a:gdLst/>
              <a:ahLst/>
              <a:cxnLst/>
              <a:rect l="l" t="t" r="r" b="b"/>
              <a:pathLst>
                <a:path w="4816592" h="2709333" extrusionOk="0">
                  <a:moveTo>
                    <a:pt x="0" y="0"/>
                  </a:moveTo>
                  <a:lnTo>
                    <a:pt x="4816592" y="0"/>
                  </a:lnTo>
                  <a:lnTo>
                    <a:pt x="4816592" y="2709333"/>
                  </a:lnTo>
                  <a:lnTo>
                    <a:pt x="0" y="2709333"/>
                  </a:lnTo>
                  <a:close/>
                </a:path>
              </a:pathLst>
            </a:custGeom>
            <a:solidFill>
              <a:srgbClr val="FFFAF1"/>
            </a:solidFill>
            <a:ln w="285750" cap="sq" cmpd="sng">
              <a:solidFill>
                <a:srgbClr val="FFC477"/>
              </a:solidFill>
              <a:prstDash val="solid"/>
              <a:miter lim="8000"/>
              <a:headEnd type="none" w="sm" len="sm"/>
              <a:tailEnd type="none" w="sm" len="sm"/>
            </a:ln>
          </p:spPr>
          <p:txBody>
            <a:bodyPr/>
            <a:lstStyle/>
            <a:p>
              <a:endParaRPr lang="ja-JP" altLang="en-US"/>
            </a:p>
          </p:txBody>
        </p:sp>
        <p:sp>
          <p:nvSpPr>
            <p:cNvPr id="684" name="Google Shape;684;p53"/>
            <p:cNvSpPr txBox="1"/>
            <p:nvPr/>
          </p:nvSpPr>
          <p:spPr>
            <a:xfrm>
              <a:off x="0" y="-28575"/>
              <a:ext cx="4816500" cy="2737800"/>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685" name="Google Shape;685;p53"/>
          <p:cNvGrpSpPr/>
          <p:nvPr/>
        </p:nvGrpSpPr>
        <p:grpSpPr>
          <a:xfrm>
            <a:off x="5989686" y="4370062"/>
            <a:ext cx="3073884" cy="437403"/>
            <a:chOff x="0" y="-47625"/>
            <a:chExt cx="1619197" cy="230406"/>
          </a:xfrm>
        </p:grpSpPr>
        <p:sp>
          <p:nvSpPr>
            <p:cNvPr id="686" name="Google Shape;686;p53"/>
            <p:cNvSpPr/>
            <p:nvPr/>
          </p:nvSpPr>
          <p:spPr>
            <a:xfrm>
              <a:off x="0" y="0"/>
              <a:ext cx="1619197" cy="182781"/>
            </a:xfrm>
            <a:custGeom>
              <a:avLst/>
              <a:gdLst/>
              <a:ahLst/>
              <a:cxnLst/>
              <a:rect l="l" t="t" r="r" b="b"/>
              <a:pathLst>
                <a:path w="1619197" h="182781" extrusionOk="0">
                  <a:moveTo>
                    <a:pt x="91390" y="0"/>
                  </a:moveTo>
                  <a:lnTo>
                    <a:pt x="1527807" y="0"/>
                  </a:lnTo>
                  <a:cubicBezTo>
                    <a:pt x="1552045" y="0"/>
                    <a:pt x="1575291" y="9629"/>
                    <a:pt x="1592430" y="26768"/>
                  </a:cubicBezTo>
                  <a:cubicBezTo>
                    <a:pt x="1609569" y="43907"/>
                    <a:pt x="1619197" y="67152"/>
                    <a:pt x="1619197" y="91390"/>
                  </a:cubicBezTo>
                  <a:lnTo>
                    <a:pt x="1619197" y="91390"/>
                  </a:lnTo>
                  <a:cubicBezTo>
                    <a:pt x="1619197" y="141864"/>
                    <a:pt x="1578281" y="182781"/>
                    <a:pt x="1527807" y="182781"/>
                  </a:cubicBezTo>
                  <a:lnTo>
                    <a:pt x="91390" y="182781"/>
                  </a:lnTo>
                  <a:cubicBezTo>
                    <a:pt x="40917" y="182781"/>
                    <a:pt x="0" y="141864"/>
                    <a:pt x="0" y="91390"/>
                  </a:cubicBezTo>
                  <a:lnTo>
                    <a:pt x="0" y="91390"/>
                  </a:lnTo>
                  <a:cubicBezTo>
                    <a:pt x="0" y="40917"/>
                    <a:pt x="40917" y="0"/>
                    <a:pt x="91390" y="0"/>
                  </a:cubicBezTo>
                  <a:close/>
                </a:path>
              </a:pathLst>
            </a:custGeom>
            <a:solidFill>
              <a:srgbClr val="FFFAF1"/>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687" name="Google Shape;687;p53"/>
            <p:cNvSpPr txBox="1"/>
            <p:nvPr/>
          </p:nvSpPr>
          <p:spPr>
            <a:xfrm>
              <a:off x="0" y="-47625"/>
              <a:ext cx="1619100" cy="230400"/>
            </a:xfrm>
            <a:prstGeom prst="rect">
              <a:avLst/>
            </a:prstGeom>
            <a:noFill/>
            <a:ln>
              <a:noFill/>
            </a:ln>
          </p:spPr>
          <p:txBody>
            <a:bodyPr spcFirstLastPara="1" wrap="square" lIns="25400" tIns="25400" rIns="25400" bIns="25400" anchor="ctr" anchorCtr="0">
              <a:noAutofit/>
            </a:bodyPr>
            <a:lstStyle/>
            <a:p>
              <a:pPr marL="0" marR="0" lvl="0" indent="0" algn="ctr" rtl="0">
                <a:lnSpc>
                  <a:spcPct val="2022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688" name="Google Shape;688;p53"/>
          <p:cNvSpPr txBox="1"/>
          <p:nvPr/>
        </p:nvSpPr>
        <p:spPr>
          <a:xfrm>
            <a:off x="1913655" y="1574017"/>
            <a:ext cx="3073800" cy="107700"/>
          </a:xfrm>
          <a:prstGeom prst="rect">
            <a:avLst/>
          </a:prstGeom>
          <a:noFill/>
          <a:ln>
            <a:noFill/>
          </a:ln>
        </p:spPr>
        <p:txBody>
          <a:bodyPr spcFirstLastPara="1" wrap="square" lIns="0" tIns="0" rIns="0" bIns="0" anchor="t" anchorCtr="0">
            <a:spAutoFit/>
          </a:bodyPr>
          <a:lstStyle/>
          <a:p>
            <a:pPr marL="0" marR="0" lvl="0" indent="0" algn="l" rtl="0">
              <a:lnSpc>
                <a:spcPct val="160021"/>
              </a:lnSpc>
              <a:spcBef>
                <a:spcPts val="0"/>
              </a:spcBef>
              <a:spcAft>
                <a:spcPts val="0"/>
              </a:spcAft>
              <a:buNone/>
            </a:pPr>
            <a:endParaRPr sz="700"/>
          </a:p>
        </p:txBody>
      </p:sp>
      <p:sp>
        <p:nvSpPr>
          <p:cNvPr id="689" name="Google Shape;689;p53"/>
          <p:cNvSpPr txBox="1"/>
          <p:nvPr/>
        </p:nvSpPr>
        <p:spPr>
          <a:xfrm>
            <a:off x="6113475" y="4119175"/>
            <a:ext cx="53589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600">
              <a:solidFill>
                <a:schemeClr val="dk1"/>
              </a:solidFill>
              <a:latin typeface="Calibri"/>
              <a:ea typeface="Calibri"/>
              <a:cs typeface="Calibri"/>
              <a:sym typeface="Calibri"/>
            </a:endParaRPr>
          </a:p>
        </p:txBody>
      </p:sp>
      <p:pic>
        <p:nvPicPr>
          <p:cNvPr id="691" name="Google Shape;691;p53"/>
          <p:cNvPicPr preferRelativeResize="0"/>
          <p:nvPr/>
        </p:nvPicPr>
        <p:blipFill>
          <a:blip r:embed="rId4">
            <a:alphaModFix/>
          </a:blip>
          <a:stretch>
            <a:fillRect/>
          </a:stretch>
        </p:blipFill>
        <p:spPr>
          <a:xfrm flipH="1">
            <a:off x="764875" y="2756674"/>
            <a:ext cx="1601400" cy="1613376"/>
          </a:xfrm>
          <a:prstGeom prst="rect">
            <a:avLst/>
          </a:prstGeom>
          <a:noFill/>
          <a:ln>
            <a:noFill/>
          </a:ln>
        </p:spPr>
      </p:pic>
      <p:sp>
        <p:nvSpPr>
          <p:cNvPr id="692" name="Google Shape;692;p53"/>
          <p:cNvSpPr txBox="1"/>
          <p:nvPr/>
        </p:nvSpPr>
        <p:spPr>
          <a:xfrm>
            <a:off x="841000" y="4302950"/>
            <a:ext cx="1601400" cy="384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ja" sz="1300" b="1" dirty="0">
                <a:solidFill>
                  <a:srgbClr val="524F4D"/>
                </a:solidFill>
                <a:latin typeface="Noto Sans JP" panose="020B0600070205080204" charset="-128"/>
                <a:ea typeface="Noto Sans JP" panose="020B0600070205080204" charset="-128"/>
                <a:cs typeface="Calibri"/>
                <a:sym typeface="Calibri"/>
              </a:rPr>
              <a:t>ゆうかちゃん</a:t>
            </a:r>
            <a:endParaRPr sz="1300" b="1" dirty="0">
              <a:solidFill>
                <a:srgbClr val="524F4D"/>
              </a:solidFill>
              <a:latin typeface="Noto Sans JP" panose="020B0600070205080204" charset="-128"/>
              <a:ea typeface="Noto Sans JP" panose="020B0600070205080204" charset="-128"/>
              <a:cs typeface="Calibri"/>
              <a:sym typeface="Calibri"/>
            </a:endParaRPr>
          </a:p>
        </p:txBody>
      </p:sp>
      <p:sp>
        <p:nvSpPr>
          <p:cNvPr id="2" name="吹き出し: 角を丸めた四角形 1">
            <a:extLst>
              <a:ext uri="{FF2B5EF4-FFF2-40B4-BE49-F238E27FC236}">
                <a16:creationId xmlns:a16="http://schemas.microsoft.com/office/drawing/2014/main" id="{A103D135-D181-A763-5552-AAC579B30131}"/>
              </a:ext>
            </a:extLst>
          </p:cNvPr>
          <p:cNvSpPr/>
          <p:nvPr/>
        </p:nvSpPr>
        <p:spPr>
          <a:xfrm>
            <a:off x="2758390" y="808531"/>
            <a:ext cx="5508702" cy="2081016"/>
          </a:xfrm>
          <a:prstGeom prst="wedgeRoundRectCallout">
            <a:avLst>
              <a:gd name="adj1" fmla="val -52877"/>
              <a:gd name="adj2" fmla="val 81835"/>
              <a:gd name="adj3" fmla="val 16667"/>
            </a:avLst>
          </a:prstGeom>
          <a:ln w="28575"/>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2800" b="1" dirty="0">
                <a:latin typeface="Noto Sans JP" panose="020B0600070205080204" charset="-128"/>
                <a:ea typeface="Noto Sans JP" panose="020B0600070205080204" charset="-128"/>
              </a:rPr>
              <a:t>会社名の「ダチョウの群れ」</a:t>
            </a:r>
            <a:endParaRPr kumimoji="1" lang="en-US" altLang="ja-JP" sz="2800" b="1" dirty="0">
              <a:latin typeface="Noto Sans JP" panose="020B0600070205080204" charset="-128"/>
              <a:ea typeface="Noto Sans JP" panose="020B0600070205080204" charset="-128"/>
            </a:endParaRPr>
          </a:p>
          <a:p>
            <a:pPr algn="ctr"/>
            <a:r>
              <a:rPr kumimoji="1" lang="ja-JP" altLang="en-US" sz="2800" b="1" dirty="0">
                <a:latin typeface="Noto Sans JP" panose="020B0600070205080204" charset="-128"/>
                <a:ea typeface="Noto Sans JP" panose="020B0600070205080204" charset="-128"/>
              </a:rPr>
              <a:t>の由来は何ですか？</a:t>
            </a:r>
            <a:endParaRPr kumimoji="1" lang="en-US" altLang="ja-JP" sz="2800" b="1" dirty="0">
              <a:latin typeface="Noto Sans JP" panose="020B0600070205080204" charset="-128"/>
              <a:ea typeface="Noto Sans JP" panose="020B0600070205080204" charset="-128"/>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93C47D"/>
        </a:solidFill>
        <a:effectLst/>
      </p:bgPr>
    </p:bg>
    <p:spTree>
      <p:nvGrpSpPr>
        <p:cNvPr id="1" name="Shape 153"/>
        <p:cNvGrpSpPr/>
        <p:nvPr/>
      </p:nvGrpSpPr>
      <p:grpSpPr>
        <a:xfrm>
          <a:off x="0" y="0"/>
          <a:ext cx="0" cy="0"/>
          <a:chOff x="0" y="0"/>
          <a:chExt cx="0" cy="0"/>
        </a:xfrm>
      </p:grpSpPr>
      <p:sp>
        <p:nvSpPr>
          <p:cNvPr id="154" name="Google Shape;154;p27"/>
          <p:cNvSpPr/>
          <p:nvPr/>
        </p:nvSpPr>
        <p:spPr>
          <a:xfrm>
            <a:off x="0" y="91350"/>
            <a:ext cx="9093000" cy="5002200"/>
          </a:xfrm>
          <a:prstGeom prst="rect">
            <a:avLst/>
          </a:prstGeom>
          <a:solidFill>
            <a:srgbClr val="93C47D"/>
          </a:solidFill>
          <a:ln w="2286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155" name="Google Shape;155;p27"/>
          <p:cNvSpPr txBox="1"/>
          <p:nvPr/>
        </p:nvSpPr>
        <p:spPr>
          <a:xfrm>
            <a:off x="556725" y="950400"/>
            <a:ext cx="8286300" cy="3903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ja" sz="2800" b="1" dirty="0">
                <a:solidFill>
                  <a:schemeClr val="lt1"/>
                </a:solidFill>
                <a:latin typeface="Noto Sans JP" panose="020B0600070205080204" charset="-128"/>
                <a:ea typeface="Noto Sans JP" panose="020B0600070205080204" charset="-128"/>
                <a:cs typeface="Calibri"/>
                <a:sym typeface="Calibri"/>
              </a:rPr>
              <a:t>あるところに、保護犬・保護猫に関心がある</a:t>
            </a:r>
            <a:endParaRPr sz="2800" b="1" dirty="0">
              <a:solidFill>
                <a:schemeClr val="lt1"/>
              </a:solidFill>
              <a:latin typeface="Noto Sans JP" panose="020B0600070205080204" charset="-128"/>
              <a:ea typeface="Noto Sans JP" panose="020B0600070205080204" charset="-128"/>
              <a:cs typeface="Calibri"/>
              <a:sym typeface="Calibri"/>
            </a:endParaRPr>
          </a:p>
          <a:p>
            <a:pPr marL="0" lvl="0" indent="0" algn="l" rtl="0">
              <a:spcBef>
                <a:spcPts val="0"/>
              </a:spcBef>
              <a:spcAft>
                <a:spcPts val="0"/>
              </a:spcAft>
              <a:buClr>
                <a:schemeClr val="dk1"/>
              </a:buClr>
              <a:buSzPts val="1100"/>
              <a:buFont typeface="Arial"/>
              <a:buNone/>
            </a:pPr>
            <a:r>
              <a:rPr lang="ja" sz="2800" b="1" dirty="0">
                <a:solidFill>
                  <a:schemeClr val="lt1"/>
                </a:solidFill>
                <a:latin typeface="Noto Sans JP" panose="020B0600070205080204" charset="-128"/>
                <a:ea typeface="Noto Sans JP" panose="020B0600070205080204" charset="-128"/>
                <a:cs typeface="Calibri"/>
                <a:sym typeface="Calibri"/>
              </a:rPr>
              <a:t>ゆうかちゃんという子がいました。</a:t>
            </a:r>
            <a:endParaRPr sz="2800" b="1" dirty="0">
              <a:solidFill>
                <a:schemeClr val="lt1"/>
              </a:solidFill>
              <a:latin typeface="Noto Sans JP" panose="020B0600070205080204" charset="-128"/>
              <a:ea typeface="Noto Sans JP" panose="020B0600070205080204" charset="-128"/>
              <a:cs typeface="Calibri"/>
              <a:sym typeface="Calibri"/>
            </a:endParaRPr>
          </a:p>
          <a:p>
            <a:pPr marL="0" lvl="0" indent="0" algn="l" rtl="0">
              <a:spcBef>
                <a:spcPts val="0"/>
              </a:spcBef>
              <a:spcAft>
                <a:spcPts val="0"/>
              </a:spcAft>
              <a:buClr>
                <a:schemeClr val="dk1"/>
              </a:buClr>
              <a:buSzPts val="1100"/>
              <a:buFont typeface="Arial"/>
              <a:buNone/>
            </a:pPr>
            <a:r>
              <a:rPr lang="ja" sz="2800" b="1" dirty="0">
                <a:solidFill>
                  <a:schemeClr val="lt1"/>
                </a:solidFill>
                <a:latin typeface="Noto Sans JP" panose="020B0600070205080204" charset="-128"/>
                <a:ea typeface="Noto Sans JP" panose="020B0600070205080204" charset="-128"/>
                <a:cs typeface="Calibri"/>
                <a:sym typeface="Calibri"/>
              </a:rPr>
              <a:t>しかし、知識がなく行動できず困っていました。</a:t>
            </a:r>
            <a:endParaRPr sz="2800" b="1" dirty="0">
              <a:solidFill>
                <a:schemeClr val="lt1"/>
              </a:solidFill>
              <a:latin typeface="Noto Sans JP" panose="020B0600070205080204" charset="-128"/>
              <a:ea typeface="Noto Sans JP" panose="020B0600070205080204" charset="-128"/>
              <a:cs typeface="Calibri"/>
              <a:sym typeface="Calibri"/>
            </a:endParaRPr>
          </a:p>
          <a:p>
            <a:pPr marL="0" lvl="0" indent="0" algn="l" rtl="0">
              <a:spcBef>
                <a:spcPts val="0"/>
              </a:spcBef>
              <a:spcAft>
                <a:spcPts val="0"/>
              </a:spcAft>
              <a:buClr>
                <a:schemeClr val="dk1"/>
              </a:buClr>
              <a:buSzPts val="1100"/>
              <a:buFont typeface="Arial"/>
              <a:buNone/>
            </a:pPr>
            <a:endParaRPr sz="2200" b="1" dirty="0">
              <a:solidFill>
                <a:schemeClr val="lt1"/>
              </a:solidFill>
              <a:latin typeface="Calibri"/>
              <a:ea typeface="Calibri"/>
              <a:cs typeface="Calibri"/>
              <a:sym typeface="Calibri"/>
            </a:endParaRPr>
          </a:p>
          <a:p>
            <a:pPr marL="0" lvl="0" indent="0" algn="l" rtl="0">
              <a:spcBef>
                <a:spcPts val="0"/>
              </a:spcBef>
              <a:spcAft>
                <a:spcPts val="0"/>
              </a:spcAft>
              <a:buNone/>
            </a:pPr>
            <a:endParaRPr sz="2200" b="1" dirty="0">
              <a:solidFill>
                <a:schemeClr val="lt1"/>
              </a:solidFill>
              <a:latin typeface="Calibri"/>
              <a:ea typeface="Calibri"/>
              <a:cs typeface="Calibri"/>
              <a:sym typeface="Calibri"/>
            </a:endParaRPr>
          </a:p>
        </p:txBody>
      </p:sp>
      <p:pic>
        <p:nvPicPr>
          <p:cNvPr id="156" name="Google Shape;156;p27"/>
          <p:cNvPicPr preferRelativeResize="0"/>
          <p:nvPr/>
        </p:nvPicPr>
        <p:blipFill>
          <a:blip r:embed="rId3">
            <a:alphaModFix/>
          </a:blip>
          <a:stretch>
            <a:fillRect/>
          </a:stretch>
        </p:blipFill>
        <p:spPr>
          <a:xfrm>
            <a:off x="5833425" y="2486800"/>
            <a:ext cx="2705100" cy="2247900"/>
          </a:xfrm>
          <a:prstGeom prst="rect">
            <a:avLst/>
          </a:prstGeom>
          <a:noFill/>
          <a:ln>
            <a:noFill/>
          </a:ln>
        </p:spPr>
      </p:pic>
      <p:sp>
        <p:nvSpPr>
          <p:cNvPr id="157" name="Google Shape;157;p27"/>
          <p:cNvSpPr txBox="1"/>
          <p:nvPr/>
        </p:nvSpPr>
        <p:spPr>
          <a:xfrm>
            <a:off x="6261413" y="4529200"/>
            <a:ext cx="1601400" cy="384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ja" sz="1300" b="1" dirty="0">
                <a:solidFill>
                  <a:srgbClr val="524F4D"/>
                </a:solidFill>
                <a:latin typeface="Noto Sans JP" panose="020B0600070205080204" charset="-128"/>
                <a:ea typeface="Noto Sans JP" panose="020B0600070205080204" charset="-128"/>
                <a:cs typeface="Calibri"/>
                <a:sym typeface="Calibri"/>
              </a:rPr>
              <a:t>ゆうかちゃん</a:t>
            </a:r>
            <a:endParaRPr sz="1300" b="1" dirty="0">
              <a:solidFill>
                <a:srgbClr val="524F4D"/>
              </a:solidFill>
              <a:latin typeface="Noto Sans JP" panose="020B0600070205080204" charset="-128"/>
              <a:ea typeface="Noto Sans JP" panose="020B0600070205080204" charset="-128"/>
              <a:cs typeface="Calibri"/>
              <a:sym typeface="Calibri"/>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96"/>
        <p:cNvGrpSpPr/>
        <p:nvPr/>
      </p:nvGrpSpPr>
      <p:grpSpPr>
        <a:xfrm>
          <a:off x="0" y="0"/>
          <a:ext cx="0" cy="0"/>
          <a:chOff x="0" y="0"/>
          <a:chExt cx="0" cy="0"/>
        </a:xfrm>
      </p:grpSpPr>
      <p:grpSp>
        <p:nvGrpSpPr>
          <p:cNvPr id="697" name="Google Shape;697;p54"/>
          <p:cNvGrpSpPr/>
          <p:nvPr/>
        </p:nvGrpSpPr>
        <p:grpSpPr>
          <a:xfrm>
            <a:off x="0" y="-27123"/>
            <a:ext cx="9144000" cy="5197748"/>
            <a:chOff x="0" y="-144661"/>
            <a:chExt cx="24384000" cy="13860661"/>
          </a:xfrm>
        </p:grpSpPr>
        <p:grpSp>
          <p:nvGrpSpPr>
            <p:cNvPr id="698" name="Google Shape;698;p54"/>
            <p:cNvGrpSpPr/>
            <p:nvPr/>
          </p:nvGrpSpPr>
          <p:grpSpPr>
            <a:xfrm>
              <a:off x="0" y="-144661"/>
              <a:ext cx="24384000" cy="13860661"/>
              <a:chOff x="0" y="-28575"/>
              <a:chExt cx="4816593" cy="2737908"/>
            </a:xfrm>
          </p:grpSpPr>
          <p:sp>
            <p:nvSpPr>
              <p:cNvPr id="699" name="Google Shape;699;p54"/>
              <p:cNvSpPr/>
              <p:nvPr/>
            </p:nvSpPr>
            <p:spPr>
              <a:xfrm>
                <a:off x="0" y="0"/>
                <a:ext cx="4816592" cy="2709333"/>
              </a:xfrm>
              <a:custGeom>
                <a:avLst/>
                <a:gdLst/>
                <a:ahLst/>
                <a:cxnLst/>
                <a:rect l="l" t="t" r="r" b="b"/>
                <a:pathLst>
                  <a:path w="4816592" h="2709333" extrusionOk="0">
                    <a:moveTo>
                      <a:pt x="0" y="0"/>
                    </a:moveTo>
                    <a:lnTo>
                      <a:pt x="4816592" y="0"/>
                    </a:lnTo>
                    <a:lnTo>
                      <a:pt x="4816592" y="2709333"/>
                    </a:lnTo>
                    <a:lnTo>
                      <a:pt x="0" y="2709333"/>
                    </a:lnTo>
                    <a:close/>
                  </a:path>
                </a:pathLst>
              </a:custGeom>
              <a:solidFill>
                <a:srgbClr val="FFFAF1"/>
              </a:solidFill>
              <a:ln w="285750" cap="sq" cmpd="sng">
                <a:solidFill>
                  <a:srgbClr val="FFC477"/>
                </a:solidFill>
                <a:prstDash val="solid"/>
                <a:miter lim="8000"/>
                <a:headEnd type="none" w="sm" len="sm"/>
                <a:tailEnd type="none" w="sm" len="sm"/>
              </a:ln>
            </p:spPr>
            <p:txBody>
              <a:bodyPr/>
              <a:lstStyle/>
              <a:p>
                <a:endParaRPr lang="ja-JP" altLang="en-US"/>
              </a:p>
            </p:txBody>
          </p:sp>
          <p:sp>
            <p:nvSpPr>
              <p:cNvPr id="700" name="Google Shape;700;p54"/>
              <p:cNvSpPr txBox="1"/>
              <p:nvPr/>
            </p:nvSpPr>
            <p:spPr>
              <a:xfrm>
                <a:off x="0" y="-28575"/>
                <a:ext cx="4816593" cy="2737908"/>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701" name="Google Shape;701;p54"/>
            <p:cNvSpPr/>
            <p:nvPr/>
          </p:nvSpPr>
          <p:spPr>
            <a:xfrm rot="10800000">
              <a:off x="0" y="0"/>
              <a:ext cx="2996755" cy="2958615"/>
            </a:xfrm>
            <a:custGeom>
              <a:avLst/>
              <a:gdLst/>
              <a:ahLst/>
              <a:cxnLst/>
              <a:rect l="l" t="t" r="r" b="b"/>
              <a:pathLst>
                <a:path w="2996755" h="2958615" extrusionOk="0">
                  <a:moveTo>
                    <a:pt x="0" y="0"/>
                  </a:moveTo>
                  <a:lnTo>
                    <a:pt x="2996755" y="0"/>
                  </a:lnTo>
                  <a:lnTo>
                    <a:pt x="2996755" y="2958615"/>
                  </a:lnTo>
                  <a:lnTo>
                    <a:pt x="0" y="2958615"/>
                  </a:lnTo>
                  <a:lnTo>
                    <a:pt x="0" y="0"/>
                  </a:lnTo>
                  <a:close/>
                </a:path>
              </a:pathLst>
            </a:custGeom>
            <a:blipFill rotWithShape="1">
              <a:blip r:embed="rId3">
                <a:alphaModFix/>
              </a:blip>
              <a:stretch>
                <a:fillRect/>
              </a:stretch>
            </a:blipFill>
            <a:ln>
              <a:noFill/>
            </a:ln>
          </p:spPr>
          <p:txBody>
            <a:bodyPr/>
            <a:lstStyle/>
            <a:p>
              <a:endParaRPr lang="ja-JP" altLang="en-US"/>
            </a:p>
          </p:txBody>
        </p:sp>
        <p:sp>
          <p:nvSpPr>
            <p:cNvPr id="702" name="Google Shape;702;p54"/>
            <p:cNvSpPr/>
            <p:nvPr/>
          </p:nvSpPr>
          <p:spPr>
            <a:xfrm>
              <a:off x="21387245" y="10757385"/>
              <a:ext cx="2996755" cy="2958615"/>
            </a:xfrm>
            <a:custGeom>
              <a:avLst/>
              <a:gdLst/>
              <a:ahLst/>
              <a:cxnLst/>
              <a:rect l="l" t="t" r="r" b="b"/>
              <a:pathLst>
                <a:path w="2996755" h="2958615" extrusionOk="0">
                  <a:moveTo>
                    <a:pt x="0" y="0"/>
                  </a:moveTo>
                  <a:lnTo>
                    <a:pt x="2996755" y="0"/>
                  </a:lnTo>
                  <a:lnTo>
                    <a:pt x="2996755" y="2958615"/>
                  </a:lnTo>
                  <a:lnTo>
                    <a:pt x="0" y="2958615"/>
                  </a:lnTo>
                  <a:lnTo>
                    <a:pt x="0" y="0"/>
                  </a:lnTo>
                  <a:close/>
                </a:path>
              </a:pathLst>
            </a:custGeom>
            <a:blipFill rotWithShape="1">
              <a:blip r:embed="rId3">
                <a:alphaModFix/>
              </a:blip>
              <a:stretch>
                <a:fillRect/>
              </a:stretch>
            </a:blipFill>
            <a:ln>
              <a:noFill/>
            </a:ln>
          </p:spPr>
          <p:txBody>
            <a:bodyPr/>
            <a:lstStyle/>
            <a:p>
              <a:endParaRPr lang="ja-JP" altLang="en-US"/>
            </a:p>
          </p:txBody>
        </p:sp>
      </p:grpSp>
      <p:sp>
        <p:nvSpPr>
          <p:cNvPr id="703" name="Google Shape;703;p54"/>
          <p:cNvSpPr/>
          <p:nvPr/>
        </p:nvSpPr>
        <p:spPr>
          <a:xfrm>
            <a:off x="418825" y="1272625"/>
            <a:ext cx="3761759" cy="3457864"/>
          </a:xfrm>
          <a:custGeom>
            <a:avLst/>
            <a:gdLst/>
            <a:ahLst/>
            <a:cxnLst/>
            <a:rect l="l" t="t" r="r" b="b"/>
            <a:pathLst>
              <a:path w="4274726" h="578722" extrusionOk="0">
                <a:moveTo>
                  <a:pt x="11925" y="0"/>
                </a:moveTo>
                <a:lnTo>
                  <a:pt x="4262801" y="0"/>
                </a:lnTo>
                <a:cubicBezTo>
                  <a:pt x="4269387" y="0"/>
                  <a:pt x="4274726" y="5339"/>
                  <a:pt x="4274726" y="11925"/>
                </a:cubicBezTo>
                <a:lnTo>
                  <a:pt x="4274726" y="566797"/>
                </a:lnTo>
                <a:cubicBezTo>
                  <a:pt x="4274726" y="573383"/>
                  <a:pt x="4269387" y="578722"/>
                  <a:pt x="4262801" y="578722"/>
                </a:cubicBezTo>
                <a:lnTo>
                  <a:pt x="11925" y="578722"/>
                </a:lnTo>
                <a:cubicBezTo>
                  <a:pt x="5339" y="578722"/>
                  <a:pt x="0" y="573383"/>
                  <a:pt x="0" y="566797"/>
                </a:cubicBezTo>
                <a:lnTo>
                  <a:pt x="0" y="11925"/>
                </a:lnTo>
                <a:cubicBezTo>
                  <a:pt x="0" y="5339"/>
                  <a:pt x="5339" y="0"/>
                  <a:pt x="11925" y="0"/>
                </a:cubicBezTo>
                <a:close/>
              </a:path>
            </a:pathLst>
          </a:custGeom>
          <a:solidFill>
            <a:srgbClr val="FFFFFF"/>
          </a:solidFill>
          <a:ln w="95250" cap="rnd" cmpd="sng">
            <a:solidFill>
              <a:srgbClr val="FFC477"/>
            </a:solidFill>
            <a:prstDash val="solid"/>
            <a:round/>
            <a:headEnd type="none" w="sm" len="sm"/>
            <a:tailEnd type="none" w="sm" len="sm"/>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704" name="Google Shape;704;p54"/>
          <p:cNvSpPr txBox="1"/>
          <p:nvPr/>
        </p:nvSpPr>
        <p:spPr>
          <a:xfrm>
            <a:off x="1047154" y="1414050"/>
            <a:ext cx="2314200" cy="760500"/>
          </a:xfrm>
          <a:prstGeom prst="rect">
            <a:avLst/>
          </a:prstGeom>
          <a:noFill/>
          <a:ln>
            <a:noFill/>
          </a:ln>
        </p:spPr>
        <p:txBody>
          <a:bodyPr spcFirstLastPara="1" wrap="square" lIns="0" tIns="0" rIns="0" bIns="0" anchor="t" anchorCtr="0">
            <a:spAutoFit/>
          </a:bodyPr>
          <a:lstStyle/>
          <a:p>
            <a:pPr marL="0" marR="0" lvl="0" indent="0" algn="ctr" rtl="0">
              <a:lnSpc>
                <a:spcPct val="160020"/>
              </a:lnSpc>
              <a:spcBef>
                <a:spcPts val="0"/>
              </a:spcBef>
              <a:spcAft>
                <a:spcPts val="0"/>
              </a:spcAft>
              <a:buNone/>
            </a:pPr>
            <a:r>
              <a:rPr lang="ja" sz="1900" b="1" dirty="0">
                <a:solidFill>
                  <a:srgbClr val="524F4D"/>
                </a:solidFill>
                <a:latin typeface="Noto Sans JP"/>
                <a:ea typeface="Noto Sans JP"/>
                <a:cs typeface="Noto Sans JP"/>
                <a:sym typeface="Noto Sans JP"/>
              </a:rPr>
              <a:t>社員全員未経験入社</a:t>
            </a:r>
            <a:endParaRPr sz="1900" b="1" dirty="0">
              <a:solidFill>
                <a:srgbClr val="524F4D"/>
              </a:solidFill>
              <a:latin typeface="Noto Sans JP"/>
              <a:ea typeface="Noto Sans JP"/>
              <a:cs typeface="Noto Sans JP"/>
              <a:sym typeface="Noto Sans JP"/>
            </a:endParaRPr>
          </a:p>
          <a:p>
            <a:pPr marL="0" marR="0" lvl="0" indent="0" algn="ctr" rtl="0">
              <a:lnSpc>
                <a:spcPct val="160020"/>
              </a:lnSpc>
              <a:spcBef>
                <a:spcPts val="0"/>
              </a:spcBef>
              <a:spcAft>
                <a:spcPts val="0"/>
              </a:spcAft>
              <a:buNone/>
            </a:pPr>
            <a:r>
              <a:rPr lang="ja" sz="1900" b="1" dirty="0">
                <a:solidFill>
                  <a:srgbClr val="524F4D"/>
                </a:solidFill>
                <a:latin typeface="Noto Sans JP"/>
                <a:ea typeface="Noto Sans JP"/>
                <a:cs typeface="Noto Sans JP"/>
                <a:sym typeface="Noto Sans JP"/>
              </a:rPr>
              <a:t>IT知識なし</a:t>
            </a:r>
            <a:endParaRPr sz="1900" b="1" dirty="0">
              <a:solidFill>
                <a:srgbClr val="524F4D"/>
              </a:solidFill>
              <a:latin typeface="Noto Sans JP"/>
              <a:ea typeface="Noto Sans JP"/>
              <a:cs typeface="Noto Sans JP"/>
              <a:sym typeface="Noto Sans JP"/>
            </a:endParaRPr>
          </a:p>
        </p:txBody>
      </p:sp>
      <p:sp>
        <p:nvSpPr>
          <p:cNvPr id="705" name="Google Shape;705;p54"/>
          <p:cNvSpPr txBox="1"/>
          <p:nvPr/>
        </p:nvSpPr>
        <p:spPr>
          <a:xfrm>
            <a:off x="624537" y="253813"/>
            <a:ext cx="5597100" cy="384900"/>
          </a:xfrm>
          <a:prstGeom prst="rect">
            <a:avLst/>
          </a:prstGeom>
          <a:noFill/>
          <a:ln>
            <a:noFill/>
          </a:ln>
        </p:spPr>
        <p:txBody>
          <a:bodyPr spcFirstLastPara="1" wrap="square" lIns="0" tIns="0" rIns="0" bIns="0" anchor="t" anchorCtr="0">
            <a:spAutoFit/>
          </a:bodyPr>
          <a:lstStyle/>
          <a:p>
            <a:pPr marL="0" marR="0" lvl="0" indent="0" algn="ctr" rtl="0">
              <a:lnSpc>
                <a:spcPct val="140008"/>
              </a:lnSpc>
              <a:spcBef>
                <a:spcPts val="0"/>
              </a:spcBef>
              <a:spcAft>
                <a:spcPts val="0"/>
              </a:spcAft>
              <a:buNone/>
            </a:pPr>
            <a:r>
              <a:rPr lang="ja" sz="2500" b="1" dirty="0">
                <a:solidFill>
                  <a:srgbClr val="FF9000"/>
                </a:solidFill>
                <a:latin typeface="Calibri"/>
                <a:ea typeface="Calibri"/>
                <a:cs typeface="Calibri"/>
                <a:sym typeface="Calibri"/>
              </a:rPr>
              <a:t>　</a:t>
            </a:r>
            <a:r>
              <a:rPr lang="ja" sz="2500" b="1" dirty="0">
                <a:solidFill>
                  <a:srgbClr val="FF9000"/>
                </a:solidFill>
                <a:latin typeface="Noto Sans JP"/>
                <a:ea typeface="Noto Sans JP"/>
                <a:cs typeface="Noto Sans JP"/>
                <a:sym typeface="Noto Sans JP"/>
              </a:rPr>
              <a:t>会社名の由来「ダチョウの群れ」</a:t>
            </a:r>
            <a:endParaRPr sz="700" b="1" dirty="0">
              <a:latin typeface="Noto Sans JP"/>
              <a:ea typeface="Noto Sans JP"/>
              <a:cs typeface="Noto Sans JP"/>
              <a:sym typeface="Noto Sans JP"/>
            </a:endParaRPr>
          </a:p>
        </p:txBody>
      </p:sp>
      <p:grpSp>
        <p:nvGrpSpPr>
          <p:cNvPr id="706" name="Google Shape;706;p54"/>
          <p:cNvGrpSpPr/>
          <p:nvPr/>
        </p:nvGrpSpPr>
        <p:grpSpPr>
          <a:xfrm>
            <a:off x="80700" y="52909"/>
            <a:ext cx="1039461" cy="1039461"/>
            <a:chOff x="0" y="0"/>
            <a:chExt cx="812800" cy="812800"/>
          </a:xfrm>
        </p:grpSpPr>
        <p:sp>
          <p:nvSpPr>
            <p:cNvPr id="707" name="Google Shape;707;p54"/>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95250" cap="sq" cmpd="sng">
              <a:solidFill>
                <a:srgbClr val="FFC477"/>
              </a:solidFill>
              <a:prstDash val="solid"/>
              <a:miter lim="8000"/>
              <a:headEnd type="none" w="sm" len="sm"/>
              <a:tailEnd type="none" w="sm" len="sm"/>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708" name="Google Shape;708;p54"/>
            <p:cNvSpPr txBox="1"/>
            <p:nvPr/>
          </p:nvSpPr>
          <p:spPr>
            <a:xfrm>
              <a:off x="76200" y="28575"/>
              <a:ext cx="660400" cy="708025"/>
            </a:xfrm>
            <a:prstGeom prst="rect">
              <a:avLst/>
            </a:prstGeom>
            <a:noFill/>
            <a:ln>
              <a:noFill/>
            </a:ln>
          </p:spPr>
          <p:txBody>
            <a:bodyPr spcFirstLastPara="1" wrap="square" lIns="25400" tIns="25400" rIns="25400" bIns="25400" anchor="ctr" anchorCtr="0">
              <a:noAutofit/>
            </a:bodyPr>
            <a:lstStyle/>
            <a:p>
              <a:pPr marL="0" marR="0" lvl="0" indent="0" algn="ctr" rtl="0">
                <a:lnSpc>
                  <a:spcPct val="2022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709" name="Google Shape;709;p54"/>
          <p:cNvSpPr/>
          <p:nvPr/>
        </p:nvSpPr>
        <p:spPr>
          <a:xfrm>
            <a:off x="4898150" y="1272625"/>
            <a:ext cx="3761759" cy="3457864"/>
          </a:xfrm>
          <a:custGeom>
            <a:avLst/>
            <a:gdLst/>
            <a:ahLst/>
            <a:cxnLst/>
            <a:rect l="l" t="t" r="r" b="b"/>
            <a:pathLst>
              <a:path w="4274726" h="578722" extrusionOk="0">
                <a:moveTo>
                  <a:pt x="11925" y="0"/>
                </a:moveTo>
                <a:lnTo>
                  <a:pt x="4262801" y="0"/>
                </a:lnTo>
                <a:cubicBezTo>
                  <a:pt x="4269387" y="0"/>
                  <a:pt x="4274726" y="5339"/>
                  <a:pt x="4274726" y="11925"/>
                </a:cubicBezTo>
                <a:lnTo>
                  <a:pt x="4274726" y="566797"/>
                </a:lnTo>
                <a:cubicBezTo>
                  <a:pt x="4274726" y="573383"/>
                  <a:pt x="4269387" y="578722"/>
                  <a:pt x="4262801" y="578722"/>
                </a:cubicBezTo>
                <a:lnTo>
                  <a:pt x="11925" y="578722"/>
                </a:lnTo>
                <a:cubicBezTo>
                  <a:pt x="5339" y="578722"/>
                  <a:pt x="0" y="573383"/>
                  <a:pt x="0" y="566797"/>
                </a:cubicBezTo>
                <a:lnTo>
                  <a:pt x="0" y="11925"/>
                </a:lnTo>
                <a:cubicBezTo>
                  <a:pt x="0" y="5339"/>
                  <a:pt x="5339" y="0"/>
                  <a:pt x="11925" y="0"/>
                </a:cubicBezTo>
                <a:close/>
              </a:path>
            </a:pathLst>
          </a:custGeom>
          <a:solidFill>
            <a:srgbClr val="FFFFFF"/>
          </a:solidFill>
          <a:ln w="95250" cap="rnd" cmpd="sng">
            <a:solidFill>
              <a:srgbClr val="FFC477"/>
            </a:solidFill>
            <a:prstDash val="solid"/>
            <a:round/>
            <a:headEnd type="none" w="sm" len="sm"/>
            <a:tailEnd type="none" w="sm" len="sm"/>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710" name="Google Shape;710;p54"/>
          <p:cNvSpPr txBox="1"/>
          <p:nvPr/>
        </p:nvSpPr>
        <p:spPr>
          <a:xfrm>
            <a:off x="5126125" y="1490250"/>
            <a:ext cx="3476700" cy="292500"/>
          </a:xfrm>
          <a:prstGeom prst="rect">
            <a:avLst/>
          </a:prstGeom>
          <a:noFill/>
          <a:ln>
            <a:noFill/>
          </a:ln>
        </p:spPr>
        <p:txBody>
          <a:bodyPr spcFirstLastPara="1" wrap="square" lIns="0" tIns="0" rIns="0" bIns="0" anchor="t" anchorCtr="0">
            <a:spAutoFit/>
          </a:bodyPr>
          <a:lstStyle/>
          <a:p>
            <a:pPr marL="0" marR="0" lvl="0" indent="0" algn="l" rtl="0">
              <a:lnSpc>
                <a:spcPct val="160020"/>
              </a:lnSpc>
              <a:spcBef>
                <a:spcPts val="0"/>
              </a:spcBef>
              <a:spcAft>
                <a:spcPts val="0"/>
              </a:spcAft>
              <a:buNone/>
            </a:pPr>
            <a:r>
              <a:rPr lang="ja" sz="1900" b="1" dirty="0">
                <a:solidFill>
                  <a:srgbClr val="524F4D"/>
                </a:solidFill>
                <a:latin typeface="Noto Sans JP"/>
                <a:ea typeface="Noto Sans JP"/>
                <a:cs typeface="Noto Sans JP"/>
                <a:sym typeface="Noto Sans JP"/>
              </a:rPr>
              <a:t>ダチョウの脳みその空っぽ具合</a:t>
            </a:r>
            <a:endParaRPr sz="1100" b="1" dirty="0">
              <a:solidFill>
                <a:srgbClr val="524F4D"/>
              </a:solidFill>
              <a:latin typeface="Noto Sans JP"/>
              <a:ea typeface="Noto Sans JP"/>
              <a:cs typeface="Noto Sans JP"/>
              <a:sym typeface="Noto Sans JP"/>
            </a:endParaRPr>
          </a:p>
        </p:txBody>
      </p:sp>
      <p:sp>
        <p:nvSpPr>
          <p:cNvPr id="711" name="Google Shape;711;p54"/>
          <p:cNvSpPr txBox="1"/>
          <p:nvPr/>
        </p:nvSpPr>
        <p:spPr>
          <a:xfrm>
            <a:off x="1195625" y="714925"/>
            <a:ext cx="6430500" cy="277200"/>
          </a:xfrm>
          <a:prstGeom prst="rect">
            <a:avLst/>
          </a:prstGeom>
          <a:noFill/>
          <a:ln>
            <a:noFill/>
          </a:ln>
        </p:spPr>
        <p:txBody>
          <a:bodyPr spcFirstLastPara="1" wrap="square" lIns="0" tIns="0" rIns="0" bIns="0" anchor="t" anchorCtr="0">
            <a:spAutoFit/>
          </a:bodyPr>
          <a:lstStyle/>
          <a:p>
            <a:pPr marL="0" marR="0" lvl="0" indent="0" algn="l" rtl="0">
              <a:lnSpc>
                <a:spcPct val="160020"/>
              </a:lnSpc>
              <a:spcBef>
                <a:spcPts val="0"/>
              </a:spcBef>
              <a:spcAft>
                <a:spcPts val="0"/>
              </a:spcAft>
              <a:buNone/>
            </a:pPr>
            <a:r>
              <a:rPr lang="ja" sz="1800" b="1" dirty="0">
                <a:solidFill>
                  <a:srgbClr val="524F4D"/>
                </a:solidFill>
                <a:latin typeface="Noto Sans JP"/>
                <a:ea typeface="Noto Sans JP"/>
                <a:cs typeface="Noto Sans JP"/>
                <a:sym typeface="Noto Sans JP"/>
              </a:rPr>
              <a:t>社員にダチョウ好きがいてダチョウの存在を知る</a:t>
            </a:r>
            <a:endParaRPr sz="1000" b="1" dirty="0">
              <a:solidFill>
                <a:srgbClr val="524F4D"/>
              </a:solidFill>
              <a:latin typeface="Noto Sans JP"/>
              <a:ea typeface="Noto Sans JP"/>
              <a:cs typeface="Noto Sans JP"/>
              <a:sym typeface="Noto Sans JP"/>
            </a:endParaRPr>
          </a:p>
        </p:txBody>
      </p:sp>
      <p:sp>
        <p:nvSpPr>
          <p:cNvPr id="712" name="Google Shape;712;p54"/>
          <p:cNvSpPr/>
          <p:nvPr/>
        </p:nvSpPr>
        <p:spPr>
          <a:xfrm>
            <a:off x="4230063" y="2612150"/>
            <a:ext cx="618600" cy="639000"/>
          </a:xfrm>
          <a:prstGeom prst="mathEqual">
            <a:avLst>
              <a:gd name="adj1" fmla="val 23520"/>
              <a:gd name="adj2" fmla="val 11760"/>
            </a:avLst>
          </a:prstGeom>
          <a:solidFill>
            <a:srgbClr val="FFC477"/>
          </a:solidFill>
          <a:ln w="9525" cap="flat" cmpd="sng">
            <a:solidFill>
              <a:srgbClr val="FFC47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pic>
        <p:nvPicPr>
          <p:cNvPr id="713" name="Google Shape;713;p54"/>
          <p:cNvPicPr preferRelativeResize="0"/>
          <p:nvPr/>
        </p:nvPicPr>
        <p:blipFill>
          <a:blip r:embed="rId4">
            <a:alphaModFix/>
          </a:blip>
          <a:stretch>
            <a:fillRect/>
          </a:stretch>
        </p:blipFill>
        <p:spPr>
          <a:xfrm>
            <a:off x="5791675" y="2112924"/>
            <a:ext cx="2314200" cy="2314226"/>
          </a:xfrm>
          <a:prstGeom prst="rect">
            <a:avLst/>
          </a:prstGeom>
          <a:noFill/>
          <a:ln>
            <a:noFill/>
          </a:ln>
        </p:spPr>
      </p:pic>
      <p:pic>
        <p:nvPicPr>
          <p:cNvPr id="714" name="Google Shape;714;p54"/>
          <p:cNvPicPr preferRelativeResize="0"/>
          <p:nvPr/>
        </p:nvPicPr>
        <p:blipFill>
          <a:blip r:embed="rId5">
            <a:alphaModFix/>
          </a:blip>
          <a:stretch>
            <a:fillRect/>
          </a:stretch>
        </p:blipFill>
        <p:spPr>
          <a:xfrm>
            <a:off x="1195626" y="2335123"/>
            <a:ext cx="2314200" cy="2186979"/>
          </a:xfrm>
          <a:prstGeom prst="rect">
            <a:avLst/>
          </a:prstGeom>
          <a:noFill/>
          <a:ln>
            <a:noFill/>
          </a:ln>
        </p:spPr>
      </p:pic>
      <p:sp>
        <p:nvSpPr>
          <p:cNvPr id="715" name="Google Shape;715;p54"/>
          <p:cNvSpPr txBox="1"/>
          <p:nvPr/>
        </p:nvSpPr>
        <p:spPr>
          <a:xfrm rot="1176772">
            <a:off x="6718759" y="2267724"/>
            <a:ext cx="959891" cy="215403"/>
          </a:xfrm>
          <a:prstGeom prst="rect">
            <a:avLst/>
          </a:prstGeom>
          <a:noFill/>
          <a:ln>
            <a:noFill/>
          </a:ln>
        </p:spPr>
        <p:txBody>
          <a:bodyPr spcFirstLastPara="1" wrap="square" lIns="0" tIns="0" rIns="0" bIns="0" anchor="t" anchorCtr="0">
            <a:spAutoFit/>
          </a:bodyPr>
          <a:lstStyle/>
          <a:p>
            <a:pPr marL="0" marR="0" lvl="0" indent="0" algn="l" rtl="0">
              <a:lnSpc>
                <a:spcPct val="160020"/>
              </a:lnSpc>
              <a:spcBef>
                <a:spcPts val="0"/>
              </a:spcBef>
              <a:spcAft>
                <a:spcPts val="0"/>
              </a:spcAft>
              <a:buNone/>
            </a:pPr>
            <a:r>
              <a:rPr lang="ja" b="1" dirty="0">
                <a:solidFill>
                  <a:srgbClr val="524F4D"/>
                </a:solidFill>
                <a:latin typeface="Calibri"/>
                <a:ea typeface="Calibri"/>
                <a:cs typeface="Calibri"/>
                <a:sym typeface="Calibri"/>
              </a:rPr>
              <a:t>アホ?</a:t>
            </a:r>
            <a:endParaRPr sz="600" b="1" dirty="0">
              <a:solidFill>
                <a:srgbClr val="524F4D"/>
              </a:solidFill>
              <a:latin typeface="Calibri"/>
              <a:ea typeface="Calibri"/>
              <a:cs typeface="Calibri"/>
              <a:sym typeface="Calibri"/>
            </a:endParaRPr>
          </a:p>
        </p:txBody>
      </p:sp>
      <p:sp>
        <p:nvSpPr>
          <p:cNvPr id="716" name="Google Shape;716;p54"/>
          <p:cNvSpPr/>
          <p:nvPr/>
        </p:nvSpPr>
        <p:spPr>
          <a:xfrm>
            <a:off x="252164" y="253831"/>
            <a:ext cx="696533" cy="637618"/>
          </a:xfrm>
          <a:custGeom>
            <a:avLst/>
            <a:gdLst/>
            <a:ahLst/>
            <a:cxnLst/>
            <a:rect l="l" t="t" r="r" b="b"/>
            <a:pathLst>
              <a:path w="1393066" h="1275236" extrusionOk="0">
                <a:moveTo>
                  <a:pt x="0" y="0"/>
                </a:moveTo>
                <a:lnTo>
                  <a:pt x="1393066" y="0"/>
                </a:lnTo>
                <a:lnTo>
                  <a:pt x="1393066" y="1275236"/>
                </a:lnTo>
                <a:lnTo>
                  <a:pt x="0" y="1275236"/>
                </a:lnTo>
                <a:lnTo>
                  <a:pt x="0" y="0"/>
                </a:lnTo>
                <a:close/>
              </a:path>
            </a:pathLst>
          </a:custGeom>
          <a:blipFill rotWithShape="1">
            <a:blip r:embed="rId6">
              <a:alphaModFix/>
            </a:blip>
            <a:stretch>
              <a:fillRect/>
            </a:stretch>
          </a:blipFill>
          <a:ln>
            <a:noFill/>
          </a:ln>
        </p:spPr>
        <p:txBody>
          <a:bodyPr/>
          <a:lstStyle/>
          <a:p>
            <a:endParaRPr lang="ja-JP" altLang="en-US"/>
          </a:p>
        </p:txBody>
      </p:sp>
      <p:sp>
        <p:nvSpPr>
          <p:cNvPr id="717" name="Google Shape;717;p54"/>
          <p:cNvSpPr txBox="1"/>
          <p:nvPr/>
        </p:nvSpPr>
        <p:spPr>
          <a:xfrm rot="-734343">
            <a:off x="5721888" y="3320912"/>
            <a:ext cx="482568" cy="215417"/>
          </a:xfrm>
          <a:prstGeom prst="rect">
            <a:avLst/>
          </a:prstGeom>
          <a:noFill/>
          <a:ln>
            <a:noFill/>
          </a:ln>
        </p:spPr>
        <p:txBody>
          <a:bodyPr spcFirstLastPara="1" wrap="square" lIns="0" tIns="0" rIns="0" bIns="0" anchor="t" anchorCtr="0">
            <a:spAutoFit/>
          </a:bodyPr>
          <a:lstStyle/>
          <a:p>
            <a:pPr marL="0" marR="0" lvl="0" indent="0" algn="l" rtl="0">
              <a:lnSpc>
                <a:spcPct val="160020"/>
              </a:lnSpc>
              <a:spcBef>
                <a:spcPts val="0"/>
              </a:spcBef>
              <a:spcAft>
                <a:spcPts val="0"/>
              </a:spcAft>
              <a:buNone/>
            </a:pPr>
            <a:r>
              <a:rPr lang="ja" b="1" dirty="0">
                <a:solidFill>
                  <a:srgbClr val="524F4D"/>
                </a:solidFill>
                <a:latin typeface="Calibri"/>
                <a:ea typeface="Calibri"/>
                <a:cs typeface="Calibri"/>
                <a:sym typeface="Calibri"/>
              </a:rPr>
              <a:t>アホ?</a:t>
            </a:r>
            <a:endParaRPr sz="600" b="1" dirty="0">
              <a:solidFill>
                <a:srgbClr val="524F4D"/>
              </a:solidFill>
              <a:latin typeface="Calibri"/>
              <a:ea typeface="Calibri"/>
              <a:cs typeface="Calibri"/>
              <a:sym typeface="Calibri"/>
            </a:endParaRPr>
          </a:p>
        </p:txBody>
      </p:sp>
      <p:sp>
        <p:nvSpPr>
          <p:cNvPr id="718" name="Google Shape;718;p54"/>
          <p:cNvSpPr txBox="1"/>
          <p:nvPr/>
        </p:nvSpPr>
        <p:spPr>
          <a:xfrm rot="1383496">
            <a:off x="7337870" y="3749070"/>
            <a:ext cx="482553" cy="215592"/>
          </a:xfrm>
          <a:prstGeom prst="rect">
            <a:avLst/>
          </a:prstGeom>
          <a:noFill/>
          <a:ln>
            <a:noFill/>
          </a:ln>
        </p:spPr>
        <p:txBody>
          <a:bodyPr spcFirstLastPara="1" wrap="square" lIns="0" tIns="0" rIns="0" bIns="0" anchor="t" anchorCtr="0">
            <a:spAutoFit/>
          </a:bodyPr>
          <a:lstStyle/>
          <a:p>
            <a:pPr marL="0" marR="0" lvl="0" indent="0" algn="l" rtl="0">
              <a:lnSpc>
                <a:spcPct val="160020"/>
              </a:lnSpc>
              <a:spcBef>
                <a:spcPts val="0"/>
              </a:spcBef>
              <a:spcAft>
                <a:spcPts val="0"/>
              </a:spcAft>
              <a:buNone/>
            </a:pPr>
            <a:r>
              <a:rPr lang="ja" b="1">
                <a:solidFill>
                  <a:srgbClr val="524F4D"/>
                </a:solidFill>
                <a:latin typeface="Calibri"/>
                <a:ea typeface="Calibri"/>
                <a:cs typeface="Calibri"/>
                <a:sym typeface="Calibri"/>
              </a:rPr>
              <a:t>アホ?</a:t>
            </a:r>
            <a:endParaRPr sz="600" b="1">
              <a:solidFill>
                <a:srgbClr val="524F4D"/>
              </a:solidFill>
              <a:latin typeface="Calibri"/>
              <a:ea typeface="Calibri"/>
              <a:cs typeface="Calibri"/>
              <a:sym typeface="Calibri"/>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722"/>
        <p:cNvGrpSpPr/>
        <p:nvPr/>
      </p:nvGrpSpPr>
      <p:grpSpPr>
        <a:xfrm>
          <a:off x="0" y="0"/>
          <a:ext cx="0" cy="0"/>
          <a:chOff x="0" y="0"/>
          <a:chExt cx="0" cy="0"/>
        </a:xfrm>
      </p:grpSpPr>
      <p:sp>
        <p:nvSpPr>
          <p:cNvPr id="723" name="Google Shape;723;p55"/>
          <p:cNvSpPr/>
          <p:nvPr/>
        </p:nvSpPr>
        <p:spPr>
          <a:xfrm rot="10800000">
            <a:off x="0" y="0"/>
            <a:ext cx="1123783" cy="1109481"/>
          </a:xfrm>
          <a:custGeom>
            <a:avLst/>
            <a:gdLst/>
            <a:ahLst/>
            <a:cxnLst/>
            <a:rect l="l" t="t" r="r" b="b"/>
            <a:pathLst>
              <a:path w="2247566" h="2218961" extrusionOk="0">
                <a:moveTo>
                  <a:pt x="0" y="0"/>
                </a:moveTo>
                <a:lnTo>
                  <a:pt x="2247566" y="0"/>
                </a:lnTo>
                <a:lnTo>
                  <a:pt x="2247566" y="2218961"/>
                </a:lnTo>
                <a:lnTo>
                  <a:pt x="0" y="2218961"/>
                </a:lnTo>
                <a:lnTo>
                  <a:pt x="0" y="0"/>
                </a:lnTo>
                <a:close/>
              </a:path>
            </a:pathLst>
          </a:custGeom>
          <a:blipFill rotWithShape="1">
            <a:blip r:embed="rId3">
              <a:alphaModFix/>
            </a:blip>
            <a:stretch>
              <a:fillRect/>
            </a:stretch>
          </a:blipFill>
          <a:ln>
            <a:noFill/>
          </a:ln>
        </p:spPr>
        <p:txBody>
          <a:bodyPr/>
          <a:lstStyle/>
          <a:p>
            <a:endParaRPr lang="ja-JP" altLang="en-US"/>
          </a:p>
        </p:txBody>
      </p:sp>
      <p:sp>
        <p:nvSpPr>
          <p:cNvPr id="724" name="Google Shape;724;p55"/>
          <p:cNvSpPr/>
          <p:nvPr/>
        </p:nvSpPr>
        <p:spPr>
          <a:xfrm>
            <a:off x="8020217" y="4034020"/>
            <a:ext cx="1123783" cy="1109481"/>
          </a:xfrm>
          <a:custGeom>
            <a:avLst/>
            <a:gdLst/>
            <a:ahLst/>
            <a:cxnLst/>
            <a:rect l="l" t="t" r="r" b="b"/>
            <a:pathLst>
              <a:path w="2247566" h="2218961" extrusionOk="0">
                <a:moveTo>
                  <a:pt x="0" y="0"/>
                </a:moveTo>
                <a:lnTo>
                  <a:pt x="2247566" y="0"/>
                </a:lnTo>
                <a:lnTo>
                  <a:pt x="2247566" y="2218961"/>
                </a:lnTo>
                <a:lnTo>
                  <a:pt x="0" y="2218961"/>
                </a:lnTo>
                <a:lnTo>
                  <a:pt x="0" y="0"/>
                </a:lnTo>
                <a:close/>
              </a:path>
            </a:pathLst>
          </a:custGeom>
          <a:blipFill rotWithShape="1">
            <a:blip r:embed="rId3">
              <a:alphaModFix/>
            </a:blip>
            <a:stretch>
              <a:fillRect/>
            </a:stretch>
          </a:blipFill>
          <a:ln>
            <a:noFill/>
          </a:ln>
        </p:spPr>
        <p:txBody>
          <a:bodyPr/>
          <a:lstStyle/>
          <a:p>
            <a:endParaRPr lang="ja-JP" altLang="en-US"/>
          </a:p>
        </p:txBody>
      </p:sp>
      <p:grpSp>
        <p:nvGrpSpPr>
          <p:cNvPr id="725" name="Google Shape;725;p55"/>
          <p:cNvGrpSpPr/>
          <p:nvPr/>
        </p:nvGrpSpPr>
        <p:grpSpPr>
          <a:xfrm>
            <a:off x="-80237" y="-27072"/>
            <a:ext cx="9143818" cy="5197645"/>
            <a:chOff x="0" y="-28575"/>
            <a:chExt cx="4816592" cy="2737908"/>
          </a:xfrm>
        </p:grpSpPr>
        <p:sp>
          <p:nvSpPr>
            <p:cNvPr id="726" name="Google Shape;726;p55"/>
            <p:cNvSpPr/>
            <p:nvPr/>
          </p:nvSpPr>
          <p:spPr>
            <a:xfrm>
              <a:off x="0" y="0"/>
              <a:ext cx="4816592" cy="2709333"/>
            </a:xfrm>
            <a:custGeom>
              <a:avLst/>
              <a:gdLst/>
              <a:ahLst/>
              <a:cxnLst/>
              <a:rect l="l" t="t" r="r" b="b"/>
              <a:pathLst>
                <a:path w="4816592" h="2709333" extrusionOk="0">
                  <a:moveTo>
                    <a:pt x="0" y="0"/>
                  </a:moveTo>
                  <a:lnTo>
                    <a:pt x="4816592" y="0"/>
                  </a:lnTo>
                  <a:lnTo>
                    <a:pt x="4816592" y="2709333"/>
                  </a:lnTo>
                  <a:lnTo>
                    <a:pt x="0" y="2709333"/>
                  </a:lnTo>
                  <a:close/>
                </a:path>
              </a:pathLst>
            </a:custGeom>
            <a:solidFill>
              <a:srgbClr val="FFFAF1"/>
            </a:solidFill>
            <a:ln w="285750" cap="sq" cmpd="sng">
              <a:solidFill>
                <a:srgbClr val="FFC477"/>
              </a:solidFill>
              <a:prstDash val="solid"/>
              <a:miter lim="8000"/>
              <a:headEnd type="none" w="sm" len="sm"/>
              <a:tailEnd type="none" w="sm" len="sm"/>
            </a:ln>
          </p:spPr>
          <p:txBody>
            <a:bodyPr/>
            <a:lstStyle/>
            <a:p>
              <a:endParaRPr lang="ja-JP" altLang="en-US"/>
            </a:p>
          </p:txBody>
        </p:sp>
        <p:sp>
          <p:nvSpPr>
            <p:cNvPr id="727" name="Google Shape;727;p55"/>
            <p:cNvSpPr txBox="1"/>
            <p:nvPr/>
          </p:nvSpPr>
          <p:spPr>
            <a:xfrm>
              <a:off x="0" y="-28575"/>
              <a:ext cx="4816500" cy="2737800"/>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728" name="Google Shape;728;p55"/>
          <p:cNvGrpSpPr/>
          <p:nvPr/>
        </p:nvGrpSpPr>
        <p:grpSpPr>
          <a:xfrm>
            <a:off x="5989686" y="4370062"/>
            <a:ext cx="3073884" cy="437403"/>
            <a:chOff x="0" y="-47625"/>
            <a:chExt cx="1619197" cy="230406"/>
          </a:xfrm>
        </p:grpSpPr>
        <p:sp>
          <p:nvSpPr>
            <p:cNvPr id="729" name="Google Shape;729;p55"/>
            <p:cNvSpPr/>
            <p:nvPr/>
          </p:nvSpPr>
          <p:spPr>
            <a:xfrm>
              <a:off x="0" y="0"/>
              <a:ext cx="1619197" cy="182781"/>
            </a:xfrm>
            <a:custGeom>
              <a:avLst/>
              <a:gdLst/>
              <a:ahLst/>
              <a:cxnLst/>
              <a:rect l="l" t="t" r="r" b="b"/>
              <a:pathLst>
                <a:path w="1619197" h="182781" extrusionOk="0">
                  <a:moveTo>
                    <a:pt x="91390" y="0"/>
                  </a:moveTo>
                  <a:lnTo>
                    <a:pt x="1527807" y="0"/>
                  </a:lnTo>
                  <a:cubicBezTo>
                    <a:pt x="1552045" y="0"/>
                    <a:pt x="1575291" y="9629"/>
                    <a:pt x="1592430" y="26768"/>
                  </a:cubicBezTo>
                  <a:cubicBezTo>
                    <a:pt x="1609569" y="43907"/>
                    <a:pt x="1619197" y="67152"/>
                    <a:pt x="1619197" y="91390"/>
                  </a:cubicBezTo>
                  <a:lnTo>
                    <a:pt x="1619197" y="91390"/>
                  </a:lnTo>
                  <a:cubicBezTo>
                    <a:pt x="1619197" y="141864"/>
                    <a:pt x="1578281" y="182781"/>
                    <a:pt x="1527807" y="182781"/>
                  </a:cubicBezTo>
                  <a:lnTo>
                    <a:pt x="91390" y="182781"/>
                  </a:lnTo>
                  <a:cubicBezTo>
                    <a:pt x="40917" y="182781"/>
                    <a:pt x="0" y="141864"/>
                    <a:pt x="0" y="91390"/>
                  </a:cubicBezTo>
                  <a:lnTo>
                    <a:pt x="0" y="91390"/>
                  </a:lnTo>
                  <a:cubicBezTo>
                    <a:pt x="0" y="40917"/>
                    <a:pt x="40917" y="0"/>
                    <a:pt x="91390" y="0"/>
                  </a:cubicBezTo>
                  <a:close/>
                </a:path>
              </a:pathLst>
            </a:custGeom>
            <a:solidFill>
              <a:srgbClr val="FFFAF1"/>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730" name="Google Shape;730;p55"/>
            <p:cNvSpPr txBox="1"/>
            <p:nvPr/>
          </p:nvSpPr>
          <p:spPr>
            <a:xfrm>
              <a:off x="0" y="-47625"/>
              <a:ext cx="1619100" cy="230400"/>
            </a:xfrm>
            <a:prstGeom prst="rect">
              <a:avLst/>
            </a:prstGeom>
            <a:noFill/>
            <a:ln>
              <a:noFill/>
            </a:ln>
          </p:spPr>
          <p:txBody>
            <a:bodyPr spcFirstLastPara="1" wrap="square" lIns="25400" tIns="25400" rIns="25400" bIns="25400" anchor="ctr" anchorCtr="0">
              <a:noAutofit/>
            </a:bodyPr>
            <a:lstStyle/>
            <a:p>
              <a:pPr marL="0" marR="0" lvl="0" indent="0" algn="ctr" rtl="0">
                <a:lnSpc>
                  <a:spcPct val="2022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731" name="Google Shape;731;p55"/>
          <p:cNvSpPr txBox="1"/>
          <p:nvPr/>
        </p:nvSpPr>
        <p:spPr>
          <a:xfrm>
            <a:off x="1913655" y="1574017"/>
            <a:ext cx="3073800" cy="107700"/>
          </a:xfrm>
          <a:prstGeom prst="rect">
            <a:avLst/>
          </a:prstGeom>
          <a:noFill/>
          <a:ln>
            <a:noFill/>
          </a:ln>
        </p:spPr>
        <p:txBody>
          <a:bodyPr spcFirstLastPara="1" wrap="square" lIns="0" tIns="0" rIns="0" bIns="0" anchor="t" anchorCtr="0">
            <a:spAutoFit/>
          </a:bodyPr>
          <a:lstStyle/>
          <a:p>
            <a:pPr marL="0" marR="0" lvl="0" indent="0" algn="l" rtl="0">
              <a:lnSpc>
                <a:spcPct val="160021"/>
              </a:lnSpc>
              <a:spcBef>
                <a:spcPts val="0"/>
              </a:spcBef>
              <a:spcAft>
                <a:spcPts val="0"/>
              </a:spcAft>
              <a:buNone/>
            </a:pPr>
            <a:endParaRPr sz="700"/>
          </a:p>
        </p:txBody>
      </p:sp>
      <p:sp>
        <p:nvSpPr>
          <p:cNvPr id="732" name="Google Shape;732;p55"/>
          <p:cNvSpPr txBox="1"/>
          <p:nvPr/>
        </p:nvSpPr>
        <p:spPr>
          <a:xfrm>
            <a:off x="6113475" y="4119175"/>
            <a:ext cx="53589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600">
              <a:solidFill>
                <a:schemeClr val="dk1"/>
              </a:solidFill>
              <a:latin typeface="Calibri"/>
              <a:ea typeface="Calibri"/>
              <a:cs typeface="Calibri"/>
              <a:sym typeface="Calibri"/>
            </a:endParaRPr>
          </a:p>
        </p:txBody>
      </p:sp>
      <p:pic>
        <p:nvPicPr>
          <p:cNvPr id="734" name="Google Shape;734;p55"/>
          <p:cNvPicPr preferRelativeResize="0"/>
          <p:nvPr/>
        </p:nvPicPr>
        <p:blipFill>
          <a:blip r:embed="rId4">
            <a:alphaModFix/>
          </a:blip>
          <a:stretch>
            <a:fillRect/>
          </a:stretch>
        </p:blipFill>
        <p:spPr>
          <a:xfrm flipH="1">
            <a:off x="741624" y="2780725"/>
            <a:ext cx="1577550" cy="1589325"/>
          </a:xfrm>
          <a:prstGeom prst="rect">
            <a:avLst/>
          </a:prstGeom>
          <a:noFill/>
          <a:ln>
            <a:noFill/>
          </a:ln>
        </p:spPr>
      </p:pic>
      <p:sp>
        <p:nvSpPr>
          <p:cNvPr id="735" name="Google Shape;735;p55"/>
          <p:cNvSpPr txBox="1"/>
          <p:nvPr/>
        </p:nvSpPr>
        <p:spPr>
          <a:xfrm>
            <a:off x="861575" y="4285525"/>
            <a:ext cx="1601400" cy="384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ja" sz="1300" b="1">
                <a:solidFill>
                  <a:srgbClr val="524F4D"/>
                </a:solidFill>
                <a:latin typeface="Calibri"/>
                <a:ea typeface="Calibri"/>
                <a:cs typeface="Calibri"/>
                <a:sym typeface="Calibri"/>
              </a:rPr>
              <a:t>ゆうかちゃん</a:t>
            </a:r>
            <a:endParaRPr sz="1300" b="1">
              <a:solidFill>
                <a:srgbClr val="524F4D"/>
              </a:solidFill>
              <a:latin typeface="Calibri"/>
              <a:ea typeface="Calibri"/>
              <a:cs typeface="Calibri"/>
              <a:sym typeface="Calibri"/>
            </a:endParaRPr>
          </a:p>
        </p:txBody>
      </p:sp>
      <p:sp>
        <p:nvSpPr>
          <p:cNvPr id="2" name="吹き出し: 角を丸めた四角形 1">
            <a:extLst>
              <a:ext uri="{FF2B5EF4-FFF2-40B4-BE49-F238E27FC236}">
                <a16:creationId xmlns:a16="http://schemas.microsoft.com/office/drawing/2014/main" id="{D39121EF-25A0-76D9-52AB-AE2D717BBAAF}"/>
              </a:ext>
            </a:extLst>
          </p:cNvPr>
          <p:cNvSpPr/>
          <p:nvPr/>
        </p:nvSpPr>
        <p:spPr>
          <a:xfrm>
            <a:off x="2624253" y="867291"/>
            <a:ext cx="5872975" cy="2081016"/>
          </a:xfrm>
          <a:prstGeom prst="wedgeRoundRectCallout">
            <a:avLst>
              <a:gd name="adj1" fmla="val -52877"/>
              <a:gd name="adj2" fmla="val 81835"/>
              <a:gd name="adj3" fmla="val 16667"/>
            </a:avLst>
          </a:prstGeom>
          <a:ln w="28575"/>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2400" b="1" dirty="0">
                <a:latin typeface="Noto Sans JP" panose="020B0600070205080204" charset="-128"/>
                <a:ea typeface="Noto Sans JP" panose="020B0600070205080204" charset="-128"/>
              </a:rPr>
              <a:t>素敵なアプリに出会えてよかったです♪</a:t>
            </a:r>
            <a:endParaRPr kumimoji="1" lang="en-US" altLang="ja-JP" sz="2400" b="1" dirty="0">
              <a:latin typeface="Noto Sans JP" panose="020B0600070205080204" charset="-128"/>
              <a:ea typeface="Noto Sans JP" panose="020B0600070205080204" charset="-128"/>
            </a:endParaRPr>
          </a:p>
          <a:p>
            <a:pPr algn="ctr"/>
            <a:r>
              <a:rPr kumimoji="1" lang="ja-JP" altLang="en-US" sz="2400" b="1" dirty="0">
                <a:latin typeface="Noto Sans JP" panose="020B0600070205080204" charset="-128"/>
                <a:ea typeface="Noto Sans JP" panose="020B0600070205080204" charset="-128"/>
              </a:rPr>
              <a:t>ありがとうございました！</a:t>
            </a:r>
            <a:endParaRPr kumimoji="1" lang="en-US" altLang="ja-JP" sz="2400" b="1" dirty="0">
              <a:latin typeface="Noto Sans JP" panose="020B0600070205080204" charset="-128"/>
              <a:ea typeface="Noto Sans JP" panose="020B0600070205080204" charset="-128"/>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739"/>
        <p:cNvGrpSpPr/>
        <p:nvPr/>
      </p:nvGrpSpPr>
      <p:grpSpPr>
        <a:xfrm>
          <a:off x="0" y="0"/>
          <a:ext cx="0" cy="0"/>
          <a:chOff x="0" y="0"/>
          <a:chExt cx="0" cy="0"/>
        </a:xfrm>
      </p:grpSpPr>
      <p:sp>
        <p:nvSpPr>
          <p:cNvPr id="740" name="Google Shape;740;p56"/>
          <p:cNvSpPr/>
          <p:nvPr/>
        </p:nvSpPr>
        <p:spPr>
          <a:xfrm rot="10800000">
            <a:off x="0" y="0"/>
            <a:ext cx="1123783" cy="1109481"/>
          </a:xfrm>
          <a:custGeom>
            <a:avLst/>
            <a:gdLst/>
            <a:ahLst/>
            <a:cxnLst/>
            <a:rect l="l" t="t" r="r" b="b"/>
            <a:pathLst>
              <a:path w="2247566" h="2218961" extrusionOk="0">
                <a:moveTo>
                  <a:pt x="0" y="0"/>
                </a:moveTo>
                <a:lnTo>
                  <a:pt x="2247566" y="0"/>
                </a:lnTo>
                <a:lnTo>
                  <a:pt x="2247566" y="2218961"/>
                </a:lnTo>
                <a:lnTo>
                  <a:pt x="0" y="2218961"/>
                </a:lnTo>
                <a:lnTo>
                  <a:pt x="0" y="0"/>
                </a:lnTo>
                <a:close/>
              </a:path>
            </a:pathLst>
          </a:custGeom>
          <a:blipFill rotWithShape="1">
            <a:blip r:embed="rId3">
              <a:alphaModFix/>
            </a:blip>
            <a:stretch>
              <a:fillRect/>
            </a:stretch>
          </a:blipFill>
          <a:ln>
            <a:noFill/>
          </a:ln>
        </p:spPr>
        <p:txBody>
          <a:bodyPr/>
          <a:lstStyle/>
          <a:p>
            <a:endParaRPr lang="ja-JP" altLang="en-US"/>
          </a:p>
        </p:txBody>
      </p:sp>
      <p:sp>
        <p:nvSpPr>
          <p:cNvPr id="741" name="Google Shape;741;p56"/>
          <p:cNvSpPr/>
          <p:nvPr/>
        </p:nvSpPr>
        <p:spPr>
          <a:xfrm>
            <a:off x="8020217" y="4034020"/>
            <a:ext cx="1123783" cy="1109481"/>
          </a:xfrm>
          <a:custGeom>
            <a:avLst/>
            <a:gdLst/>
            <a:ahLst/>
            <a:cxnLst/>
            <a:rect l="l" t="t" r="r" b="b"/>
            <a:pathLst>
              <a:path w="2247566" h="2218961" extrusionOk="0">
                <a:moveTo>
                  <a:pt x="0" y="0"/>
                </a:moveTo>
                <a:lnTo>
                  <a:pt x="2247566" y="0"/>
                </a:lnTo>
                <a:lnTo>
                  <a:pt x="2247566" y="2218961"/>
                </a:lnTo>
                <a:lnTo>
                  <a:pt x="0" y="2218961"/>
                </a:lnTo>
                <a:lnTo>
                  <a:pt x="0" y="0"/>
                </a:lnTo>
                <a:close/>
              </a:path>
            </a:pathLst>
          </a:custGeom>
          <a:blipFill rotWithShape="1">
            <a:blip r:embed="rId3">
              <a:alphaModFix/>
            </a:blip>
            <a:stretch>
              <a:fillRect/>
            </a:stretch>
          </a:blipFill>
          <a:ln>
            <a:noFill/>
          </a:ln>
        </p:spPr>
        <p:txBody>
          <a:bodyPr/>
          <a:lstStyle/>
          <a:p>
            <a:endParaRPr lang="ja-JP" altLang="en-US"/>
          </a:p>
        </p:txBody>
      </p:sp>
      <p:grpSp>
        <p:nvGrpSpPr>
          <p:cNvPr id="742" name="Google Shape;742;p56"/>
          <p:cNvGrpSpPr/>
          <p:nvPr/>
        </p:nvGrpSpPr>
        <p:grpSpPr>
          <a:xfrm>
            <a:off x="-125337" y="-27022"/>
            <a:ext cx="9269331" cy="5197545"/>
            <a:chOff x="0" y="-28522"/>
            <a:chExt cx="4882707" cy="2737855"/>
          </a:xfrm>
        </p:grpSpPr>
        <p:sp>
          <p:nvSpPr>
            <p:cNvPr id="743" name="Google Shape;743;p56"/>
            <p:cNvSpPr/>
            <p:nvPr/>
          </p:nvSpPr>
          <p:spPr>
            <a:xfrm>
              <a:off x="0" y="0"/>
              <a:ext cx="4816592" cy="2709333"/>
            </a:xfrm>
            <a:custGeom>
              <a:avLst/>
              <a:gdLst/>
              <a:ahLst/>
              <a:cxnLst/>
              <a:rect l="l" t="t" r="r" b="b"/>
              <a:pathLst>
                <a:path w="4816592" h="2709333" extrusionOk="0">
                  <a:moveTo>
                    <a:pt x="0" y="0"/>
                  </a:moveTo>
                  <a:lnTo>
                    <a:pt x="4816592" y="0"/>
                  </a:lnTo>
                  <a:lnTo>
                    <a:pt x="4816592" y="2709333"/>
                  </a:lnTo>
                  <a:lnTo>
                    <a:pt x="0" y="2709333"/>
                  </a:lnTo>
                  <a:close/>
                </a:path>
              </a:pathLst>
            </a:custGeom>
            <a:solidFill>
              <a:srgbClr val="FFFAF1"/>
            </a:solidFill>
            <a:ln w="285750" cap="sq" cmpd="sng">
              <a:solidFill>
                <a:srgbClr val="FFC477"/>
              </a:solidFill>
              <a:prstDash val="solid"/>
              <a:miter lim="8000"/>
              <a:headEnd type="none" w="sm" len="sm"/>
              <a:tailEnd type="none" w="sm" len="sm"/>
            </a:ln>
          </p:spPr>
          <p:txBody>
            <a:bodyPr/>
            <a:lstStyle/>
            <a:p>
              <a:endParaRPr lang="ja-JP" altLang="en-US"/>
            </a:p>
          </p:txBody>
        </p:sp>
        <p:sp>
          <p:nvSpPr>
            <p:cNvPr id="744" name="Google Shape;744;p56"/>
            <p:cNvSpPr txBox="1"/>
            <p:nvPr/>
          </p:nvSpPr>
          <p:spPr>
            <a:xfrm>
              <a:off x="66207" y="-28522"/>
              <a:ext cx="4816500" cy="2737800"/>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745" name="Google Shape;745;p56"/>
          <p:cNvGrpSpPr/>
          <p:nvPr/>
        </p:nvGrpSpPr>
        <p:grpSpPr>
          <a:xfrm>
            <a:off x="5989686" y="4370062"/>
            <a:ext cx="3073884" cy="437403"/>
            <a:chOff x="0" y="-47625"/>
            <a:chExt cx="1619197" cy="230406"/>
          </a:xfrm>
        </p:grpSpPr>
        <p:sp>
          <p:nvSpPr>
            <p:cNvPr id="746" name="Google Shape;746;p56"/>
            <p:cNvSpPr/>
            <p:nvPr/>
          </p:nvSpPr>
          <p:spPr>
            <a:xfrm>
              <a:off x="0" y="0"/>
              <a:ext cx="1619197" cy="182781"/>
            </a:xfrm>
            <a:custGeom>
              <a:avLst/>
              <a:gdLst/>
              <a:ahLst/>
              <a:cxnLst/>
              <a:rect l="l" t="t" r="r" b="b"/>
              <a:pathLst>
                <a:path w="1619197" h="182781" extrusionOk="0">
                  <a:moveTo>
                    <a:pt x="91390" y="0"/>
                  </a:moveTo>
                  <a:lnTo>
                    <a:pt x="1527807" y="0"/>
                  </a:lnTo>
                  <a:cubicBezTo>
                    <a:pt x="1552045" y="0"/>
                    <a:pt x="1575291" y="9629"/>
                    <a:pt x="1592430" y="26768"/>
                  </a:cubicBezTo>
                  <a:cubicBezTo>
                    <a:pt x="1609569" y="43907"/>
                    <a:pt x="1619197" y="67152"/>
                    <a:pt x="1619197" y="91390"/>
                  </a:cubicBezTo>
                  <a:lnTo>
                    <a:pt x="1619197" y="91390"/>
                  </a:lnTo>
                  <a:cubicBezTo>
                    <a:pt x="1619197" y="141864"/>
                    <a:pt x="1578281" y="182781"/>
                    <a:pt x="1527807" y="182781"/>
                  </a:cubicBezTo>
                  <a:lnTo>
                    <a:pt x="91390" y="182781"/>
                  </a:lnTo>
                  <a:cubicBezTo>
                    <a:pt x="40917" y="182781"/>
                    <a:pt x="0" y="141864"/>
                    <a:pt x="0" y="91390"/>
                  </a:cubicBezTo>
                  <a:lnTo>
                    <a:pt x="0" y="91390"/>
                  </a:lnTo>
                  <a:cubicBezTo>
                    <a:pt x="0" y="40917"/>
                    <a:pt x="40917" y="0"/>
                    <a:pt x="91390" y="0"/>
                  </a:cubicBezTo>
                  <a:close/>
                </a:path>
              </a:pathLst>
            </a:custGeom>
            <a:solidFill>
              <a:srgbClr val="FFFAF1"/>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747" name="Google Shape;747;p56"/>
            <p:cNvSpPr txBox="1"/>
            <p:nvPr/>
          </p:nvSpPr>
          <p:spPr>
            <a:xfrm>
              <a:off x="0" y="-47625"/>
              <a:ext cx="1619100" cy="230400"/>
            </a:xfrm>
            <a:prstGeom prst="rect">
              <a:avLst/>
            </a:prstGeom>
            <a:noFill/>
            <a:ln>
              <a:noFill/>
            </a:ln>
          </p:spPr>
          <p:txBody>
            <a:bodyPr spcFirstLastPara="1" wrap="square" lIns="25400" tIns="25400" rIns="25400" bIns="25400" anchor="ctr" anchorCtr="0">
              <a:noAutofit/>
            </a:bodyPr>
            <a:lstStyle/>
            <a:p>
              <a:pPr marL="0" marR="0" lvl="0" indent="0" algn="ctr" rtl="0">
                <a:lnSpc>
                  <a:spcPct val="2022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748" name="Google Shape;748;p56"/>
          <p:cNvSpPr txBox="1"/>
          <p:nvPr/>
        </p:nvSpPr>
        <p:spPr>
          <a:xfrm>
            <a:off x="1913655" y="1574017"/>
            <a:ext cx="3073800" cy="107700"/>
          </a:xfrm>
          <a:prstGeom prst="rect">
            <a:avLst/>
          </a:prstGeom>
          <a:noFill/>
          <a:ln>
            <a:noFill/>
          </a:ln>
        </p:spPr>
        <p:txBody>
          <a:bodyPr spcFirstLastPara="1" wrap="square" lIns="0" tIns="0" rIns="0" bIns="0" anchor="t" anchorCtr="0">
            <a:spAutoFit/>
          </a:bodyPr>
          <a:lstStyle/>
          <a:p>
            <a:pPr marL="0" marR="0" lvl="0" indent="0" algn="l" rtl="0">
              <a:lnSpc>
                <a:spcPct val="160021"/>
              </a:lnSpc>
              <a:spcBef>
                <a:spcPts val="0"/>
              </a:spcBef>
              <a:spcAft>
                <a:spcPts val="0"/>
              </a:spcAft>
              <a:buNone/>
            </a:pPr>
            <a:endParaRPr sz="700"/>
          </a:p>
        </p:txBody>
      </p:sp>
      <p:sp>
        <p:nvSpPr>
          <p:cNvPr id="749" name="Google Shape;749;p56"/>
          <p:cNvSpPr txBox="1"/>
          <p:nvPr/>
        </p:nvSpPr>
        <p:spPr>
          <a:xfrm>
            <a:off x="6113475" y="4119175"/>
            <a:ext cx="53589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600">
              <a:solidFill>
                <a:schemeClr val="dk1"/>
              </a:solidFill>
              <a:latin typeface="Calibri"/>
              <a:ea typeface="Calibri"/>
              <a:cs typeface="Calibri"/>
              <a:sym typeface="Calibri"/>
            </a:endParaRPr>
          </a:p>
        </p:txBody>
      </p:sp>
      <p:pic>
        <p:nvPicPr>
          <p:cNvPr id="750" name="Google Shape;750;p56"/>
          <p:cNvPicPr preferRelativeResize="0"/>
          <p:nvPr/>
        </p:nvPicPr>
        <p:blipFill>
          <a:blip r:embed="rId4">
            <a:alphaModFix/>
          </a:blip>
          <a:stretch>
            <a:fillRect/>
          </a:stretch>
        </p:blipFill>
        <p:spPr>
          <a:xfrm>
            <a:off x="523425" y="309150"/>
            <a:ext cx="7899175" cy="4624651"/>
          </a:xfrm>
          <a:prstGeom prst="rect">
            <a:avLst/>
          </a:prstGeom>
          <a:noFill/>
          <a:ln w="9525" cap="flat" cmpd="sng">
            <a:solidFill>
              <a:srgbClr val="FFFAF0"/>
            </a:solidFill>
            <a:prstDash val="solid"/>
            <a:round/>
            <a:headEnd type="none" w="sm" len="sm"/>
            <a:tailEnd type="none" w="sm" len="sm"/>
          </a:ln>
        </p:spPr>
      </p:pic>
      <p:pic>
        <p:nvPicPr>
          <p:cNvPr id="751" name="Google Shape;751;p56"/>
          <p:cNvPicPr preferRelativeResize="0"/>
          <p:nvPr/>
        </p:nvPicPr>
        <p:blipFill>
          <a:blip r:embed="rId5">
            <a:alphaModFix/>
          </a:blip>
          <a:stretch>
            <a:fillRect/>
          </a:stretch>
        </p:blipFill>
        <p:spPr>
          <a:xfrm>
            <a:off x="3210075" y="372550"/>
            <a:ext cx="2490175" cy="2510650"/>
          </a:xfrm>
          <a:prstGeom prst="rect">
            <a:avLst/>
          </a:prstGeom>
          <a:noFill/>
          <a:ln w="38100" cap="flat" cmpd="sng">
            <a:solidFill>
              <a:srgbClr val="FF9000"/>
            </a:solidFill>
            <a:prstDash val="solid"/>
            <a:round/>
            <a:headEnd type="none" w="sm" len="sm"/>
            <a:tailEnd type="none" w="sm" len="sm"/>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93C47D"/>
        </a:solidFill>
        <a:effectLst/>
      </p:bgPr>
    </p:bg>
    <p:spTree>
      <p:nvGrpSpPr>
        <p:cNvPr id="1" name="Shape 755"/>
        <p:cNvGrpSpPr/>
        <p:nvPr/>
      </p:nvGrpSpPr>
      <p:grpSpPr>
        <a:xfrm>
          <a:off x="0" y="0"/>
          <a:ext cx="0" cy="0"/>
          <a:chOff x="0" y="0"/>
          <a:chExt cx="0" cy="0"/>
        </a:xfrm>
      </p:grpSpPr>
      <p:sp>
        <p:nvSpPr>
          <p:cNvPr id="756" name="Google Shape;756;p57"/>
          <p:cNvSpPr txBox="1"/>
          <p:nvPr/>
        </p:nvSpPr>
        <p:spPr>
          <a:xfrm>
            <a:off x="3710225" y="2255325"/>
            <a:ext cx="4697700" cy="163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 sz="2800" b="1" dirty="0">
                <a:solidFill>
                  <a:schemeClr val="lt1"/>
                </a:solidFill>
                <a:latin typeface="Noto Sans JP" panose="020B0600070205080204" charset="-128"/>
                <a:ea typeface="Noto Sans JP" panose="020B0600070205080204" charset="-128"/>
                <a:cs typeface="Calibri"/>
                <a:sym typeface="Calibri"/>
              </a:rPr>
              <a:t>おわり</a:t>
            </a:r>
            <a:endParaRPr sz="2800" b="1" dirty="0">
              <a:solidFill>
                <a:schemeClr val="lt1"/>
              </a:solidFill>
              <a:latin typeface="Noto Sans JP" panose="020B0600070205080204" charset="-128"/>
              <a:ea typeface="Noto Sans JP" panose="020B0600070205080204" charset="-128"/>
              <a:cs typeface="Calibri"/>
              <a:sym typeface="Calibri"/>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760"/>
        <p:cNvGrpSpPr/>
        <p:nvPr/>
      </p:nvGrpSpPr>
      <p:grpSpPr>
        <a:xfrm>
          <a:off x="0" y="0"/>
          <a:ext cx="0" cy="0"/>
          <a:chOff x="0" y="0"/>
          <a:chExt cx="0" cy="0"/>
        </a:xfrm>
      </p:grpSpPr>
      <p:grpSp>
        <p:nvGrpSpPr>
          <p:cNvPr id="761" name="Google Shape;761;p58"/>
          <p:cNvGrpSpPr/>
          <p:nvPr/>
        </p:nvGrpSpPr>
        <p:grpSpPr>
          <a:xfrm>
            <a:off x="80700" y="-27124"/>
            <a:ext cx="9144000" cy="5197748"/>
            <a:chOff x="0" y="-144661"/>
            <a:chExt cx="24384000" cy="13860661"/>
          </a:xfrm>
        </p:grpSpPr>
        <p:grpSp>
          <p:nvGrpSpPr>
            <p:cNvPr id="762" name="Google Shape;762;p58"/>
            <p:cNvGrpSpPr/>
            <p:nvPr/>
          </p:nvGrpSpPr>
          <p:grpSpPr>
            <a:xfrm>
              <a:off x="0" y="-144661"/>
              <a:ext cx="24383997" cy="13860659"/>
              <a:chOff x="0" y="-28575"/>
              <a:chExt cx="4816592" cy="2737908"/>
            </a:xfrm>
          </p:grpSpPr>
          <p:sp>
            <p:nvSpPr>
              <p:cNvPr id="763" name="Google Shape;763;p58"/>
              <p:cNvSpPr/>
              <p:nvPr/>
            </p:nvSpPr>
            <p:spPr>
              <a:xfrm>
                <a:off x="0" y="0"/>
                <a:ext cx="4816592" cy="2709333"/>
              </a:xfrm>
              <a:custGeom>
                <a:avLst/>
                <a:gdLst/>
                <a:ahLst/>
                <a:cxnLst/>
                <a:rect l="l" t="t" r="r" b="b"/>
                <a:pathLst>
                  <a:path w="4816592" h="2709333" extrusionOk="0">
                    <a:moveTo>
                      <a:pt x="0" y="0"/>
                    </a:moveTo>
                    <a:lnTo>
                      <a:pt x="4816592" y="0"/>
                    </a:lnTo>
                    <a:lnTo>
                      <a:pt x="4816592" y="2709333"/>
                    </a:lnTo>
                    <a:lnTo>
                      <a:pt x="0" y="2709333"/>
                    </a:lnTo>
                    <a:close/>
                  </a:path>
                </a:pathLst>
              </a:custGeom>
              <a:solidFill>
                <a:srgbClr val="FFFAF1"/>
              </a:solidFill>
              <a:ln w="285750" cap="sq" cmpd="sng">
                <a:solidFill>
                  <a:srgbClr val="FFC477"/>
                </a:solidFill>
                <a:prstDash val="solid"/>
                <a:miter lim="8000"/>
                <a:headEnd type="none" w="sm" len="sm"/>
                <a:tailEnd type="none" w="sm" len="sm"/>
              </a:ln>
            </p:spPr>
            <p:txBody>
              <a:bodyPr/>
              <a:lstStyle/>
              <a:p>
                <a:endParaRPr lang="ja-JP" altLang="en-US"/>
              </a:p>
            </p:txBody>
          </p:sp>
          <p:sp>
            <p:nvSpPr>
              <p:cNvPr id="764" name="Google Shape;764;p58"/>
              <p:cNvSpPr txBox="1"/>
              <p:nvPr/>
            </p:nvSpPr>
            <p:spPr>
              <a:xfrm>
                <a:off x="0" y="-28575"/>
                <a:ext cx="4816500" cy="2737800"/>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765" name="Google Shape;765;p58"/>
            <p:cNvSpPr/>
            <p:nvPr/>
          </p:nvSpPr>
          <p:spPr>
            <a:xfrm rot="10800000">
              <a:off x="0" y="0"/>
              <a:ext cx="2996755" cy="2958615"/>
            </a:xfrm>
            <a:custGeom>
              <a:avLst/>
              <a:gdLst/>
              <a:ahLst/>
              <a:cxnLst/>
              <a:rect l="l" t="t" r="r" b="b"/>
              <a:pathLst>
                <a:path w="2996755" h="2958615" extrusionOk="0">
                  <a:moveTo>
                    <a:pt x="0" y="0"/>
                  </a:moveTo>
                  <a:lnTo>
                    <a:pt x="2996755" y="0"/>
                  </a:lnTo>
                  <a:lnTo>
                    <a:pt x="2996755" y="2958615"/>
                  </a:lnTo>
                  <a:lnTo>
                    <a:pt x="0" y="2958615"/>
                  </a:lnTo>
                  <a:lnTo>
                    <a:pt x="0" y="0"/>
                  </a:lnTo>
                  <a:close/>
                </a:path>
              </a:pathLst>
            </a:custGeom>
            <a:blipFill rotWithShape="1">
              <a:blip r:embed="rId3">
                <a:alphaModFix/>
              </a:blip>
              <a:stretch>
                <a:fillRect/>
              </a:stretch>
            </a:blipFill>
            <a:ln>
              <a:noFill/>
            </a:ln>
          </p:spPr>
          <p:txBody>
            <a:bodyPr/>
            <a:lstStyle/>
            <a:p>
              <a:endParaRPr lang="ja-JP" altLang="en-US"/>
            </a:p>
          </p:txBody>
        </p:sp>
        <p:sp>
          <p:nvSpPr>
            <p:cNvPr id="766" name="Google Shape;766;p58"/>
            <p:cNvSpPr/>
            <p:nvPr/>
          </p:nvSpPr>
          <p:spPr>
            <a:xfrm>
              <a:off x="21387245" y="10757385"/>
              <a:ext cx="2996755" cy="2958615"/>
            </a:xfrm>
            <a:custGeom>
              <a:avLst/>
              <a:gdLst/>
              <a:ahLst/>
              <a:cxnLst/>
              <a:rect l="l" t="t" r="r" b="b"/>
              <a:pathLst>
                <a:path w="2996755" h="2958615" extrusionOk="0">
                  <a:moveTo>
                    <a:pt x="0" y="0"/>
                  </a:moveTo>
                  <a:lnTo>
                    <a:pt x="2996755" y="0"/>
                  </a:lnTo>
                  <a:lnTo>
                    <a:pt x="2996755" y="2958615"/>
                  </a:lnTo>
                  <a:lnTo>
                    <a:pt x="0" y="2958615"/>
                  </a:lnTo>
                  <a:lnTo>
                    <a:pt x="0" y="0"/>
                  </a:lnTo>
                  <a:close/>
                </a:path>
              </a:pathLst>
            </a:custGeom>
            <a:blipFill rotWithShape="1">
              <a:blip r:embed="rId3">
                <a:alphaModFix/>
              </a:blip>
              <a:stretch>
                <a:fillRect/>
              </a:stretch>
            </a:blipFill>
            <a:ln>
              <a:noFill/>
            </a:ln>
          </p:spPr>
          <p:txBody>
            <a:bodyPr/>
            <a:lstStyle/>
            <a:p>
              <a:endParaRPr lang="ja-JP" altLang="en-US"/>
            </a:p>
          </p:txBody>
        </p:sp>
      </p:grpSp>
      <p:sp>
        <p:nvSpPr>
          <p:cNvPr id="767" name="Google Shape;767;p58"/>
          <p:cNvSpPr txBox="1"/>
          <p:nvPr/>
        </p:nvSpPr>
        <p:spPr>
          <a:xfrm>
            <a:off x="1250687" y="325825"/>
            <a:ext cx="5597100" cy="538609"/>
          </a:xfrm>
          <a:prstGeom prst="rect">
            <a:avLst/>
          </a:prstGeom>
          <a:noFill/>
          <a:ln>
            <a:noFill/>
          </a:ln>
        </p:spPr>
        <p:txBody>
          <a:bodyPr spcFirstLastPara="1" wrap="square" lIns="0" tIns="0" rIns="0" bIns="0" anchor="t" anchorCtr="0">
            <a:spAutoFit/>
          </a:bodyPr>
          <a:lstStyle/>
          <a:p>
            <a:pPr marL="0" marR="0" lvl="0" indent="0" algn="l" rtl="0">
              <a:lnSpc>
                <a:spcPct val="140008"/>
              </a:lnSpc>
              <a:spcBef>
                <a:spcPts val="0"/>
              </a:spcBef>
              <a:spcAft>
                <a:spcPts val="0"/>
              </a:spcAft>
              <a:buNone/>
            </a:pPr>
            <a:r>
              <a:rPr lang="ja" sz="2500" b="1" dirty="0">
                <a:solidFill>
                  <a:srgbClr val="FF9000"/>
                </a:solidFill>
                <a:latin typeface="Noto Sans JP"/>
                <a:ea typeface="Noto Sans JP"/>
                <a:cs typeface="Noto Sans JP"/>
                <a:sym typeface="Noto Sans JP"/>
              </a:rPr>
              <a:t>説明しきれなかった機能</a:t>
            </a:r>
            <a:r>
              <a:rPr lang="ja-JP" altLang="en-US" sz="2500" b="1" dirty="0">
                <a:solidFill>
                  <a:srgbClr val="FF9000"/>
                </a:solidFill>
                <a:latin typeface="Noto Sans JP"/>
                <a:ea typeface="Noto Sans JP"/>
                <a:cs typeface="Noto Sans JP"/>
                <a:sym typeface="Noto Sans JP"/>
              </a:rPr>
              <a:t>①</a:t>
            </a:r>
            <a:endParaRPr sz="700" b="1" dirty="0">
              <a:latin typeface="Noto Sans JP"/>
              <a:ea typeface="Noto Sans JP"/>
              <a:cs typeface="Noto Sans JP"/>
              <a:sym typeface="Noto Sans JP"/>
            </a:endParaRPr>
          </a:p>
        </p:txBody>
      </p:sp>
      <p:grpSp>
        <p:nvGrpSpPr>
          <p:cNvPr id="768" name="Google Shape;768;p58"/>
          <p:cNvGrpSpPr/>
          <p:nvPr/>
        </p:nvGrpSpPr>
        <p:grpSpPr>
          <a:xfrm>
            <a:off x="80700" y="52909"/>
            <a:ext cx="1039490" cy="1039490"/>
            <a:chOff x="0" y="0"/>
            <a:chExt cx="812800" cy="812800"/>
          </a:xfrm>
        </p:grpSpPr>
        <p:sp>
          <p:nvSpPr>
            <p:cNvPr id="769" name="Google Shape;769;p58"/>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95250" cap="sq" cmpd="sng">
              <a:solidFill>
                <a:srgbClr val="FFC477"/>
              </a:solidFill>
              <a:prstDash val="solid"/>
              <a:miter lim="8000"/>
              <a:headEnd type="none" w="sm" len="sm"/>
              <a:tailEnd type="none" w="sm" len="sm"/>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770" name="Google Shape;770;p58"/>
            <p:cNvSpPr txBox="1"/>
            <p:nvPr/>
          </p:nvSpPr>
          <p:spPr>
            <a:xfrm>
              <a:off x="76200" y="28575"/>
              <a:ext cx="660300" cy="708000"/>
            </a:xfrm>
            <a:prstGeom prst="rect">
              <a:avLst/>
            </a:prstGeom>
            <a:noFill/>
            <a:ln>
              <a:noFill/>
            </a:ln>
          </p:spPr>
          <p:txBody>
            <a:bodyPr spcFirstLastPara="1" wrap="square" lIns="25400" tIns="25400" rIns="25400" bIns="25400" anchor="ctr" anchorCtr="0">
              <a:noAutofit/>
            </a:bodyPr>
            <a:lstStyle/>
            <a:p>
              <a:pPr marL="0" marR="0" lvl="0" indent="0" algn="ctr" rtl="0">
                <a:lnSpc>
                  <a:spcPct val="2022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771" name="Google Shape;771;p58"/>
          <p:cNvSpPr/>
          <p:nvPr/>
        </p:nvSpPr>
        <p:spPr>
          <a:xfrm>
            <a:off x="252164" y="253831"/>
            <a:ext cx="696533" cy="637618"/>
          </a:xfrm>
          <a:custGeom>
            <a:avLst/>
            <a:gdLst/>
            <a:ahLst/>
            <a:cxnLst/>
            <a:rect l="l" t="t" r="r" b="b"/>
            <a:pathLst>
              <a:path w="1393066" h="1275236" extrusionOk="0">
                <a:moveTo>
                  <a:pt x="0" y="0"/>
                </a:moveTo>
                <a:lnTo>
                  <a:pt x="1393066" y="0"/>
                </a:lnTo>
                <a:lnTo>
                  <a:pt x="1393066" y="1275236"/>
                </a:lnTo>
                <a:lnTo>
                  <a:pt x="0" y="1275236"/>
                </a:lnTo>
                <a:lnTo>
                  <a:pt x="0" y="0"/>
                </a:lnTo>
                <a:close/>
              </a:path>
            </a:pathLst>
          </a:custGeom>
          <a:blipFill rotWithShape="1">
            <a:blip r:embed="rId4">
              <a:alphaModFix/>
            </a:blip>
            <a:stretch>
              <a:fillRect/>
            </a:stretch>
          </a:blipFill>
          <a:ln>
            <a:noFill/>
          </a:ln>
        </p:spPr>
        <p:txBody>
          <a:bodyPr/>
          <a:lstStyle/>
          <a:p>
            <a:endParaRPr lang="ja-JP" altLang="en-US"/>
          </a:p>
        </p:txBody>
      </p:sp>
      <p:sp>
        <p:nvSpPr>
          <p:cNvPr id="772" name="Google Shape;772;p58"/>
          <p:cNvSpPr/>
          <p:nvPr/>
        </p:nvSpPr>
        <p:spPr>
          <a:xfrm>
            <a:off x="877030" y="1445568"/>
            <a:ext cx="2803523" cy="3096432"/>
          </a:xfrm>
          <a:custGeom>
            <a:avLst/>
            <a:gdLst/>
            <a:ahLst/>
            <a:cxnLst/>
            <a:rect l="l" t="t" r="r" b="b"/>
            <a:pathLst>
              <a:path w="4274726" h="578722" extrusionOk="0">
                <a:moveTo>
                  <a:pt x="11925" y="0"/>
                </a:moveTo>
                <a:lnTo>
                  <a:pt x="4262801" y="0"/>
                </a:lnTo>
                <a:cubicBezTo>
                  <a:pt x="4269387" y="0"/>
                  <a:pt x="4274726" y="5339"/>
                  <a:pt x="4274726" y="11925"/>
                </a:cubicBezTo>
                <a:lnTo>
                  <a:pt x="4274726" y="566797"/>
                </a:lnTo>
                <a:cubicBezTo>
                  <a:pt x="4274726" y="573383"/>
                  <a:pt x="4269387" y="578722"/>
                  <a:pt x="4262801" y="578722"/>
                </a:cubicBezTo>
                <a:lnTo>
                  <a:pt x="11925" y="578722"/>
                </a:lnTo>
                <a:cubicBezTo>
                  <a:pt x="5339" y="578722"/>
                  <a:pt x="0" y="573383"/>
                  <a:pt x="0" y="566797"/>
                </a:cubicBezTo>
                <a:lnTo>
                  <a:pt x="0" y="11925"/>
                </a:lnTo>
                <a:cubicBezTo>
                  <a:pt x="0" y="5339"/>
                  <a:pt x="5339" y="0"/>
                  <a:pt x="11925" y="0"/>
                </a:cubicBezTo>
                <a:close/>
              </a:path>
            </a:pathLst>
          </a:custGeom>
          <a:solidFill>
            <a:srgbClr val="FFFFFF"/>
          </a:solidFill>
          <a:ln w="95250" cap="rnd" cmpd="sng">
            <a:solidFill>
              <a:srgbClr val="FFC477"/>
            </a:solidFill>
            <a:prstDash val="solid"/>
            <a:round/>
            <a:headEnd type="none" w="sm" len="sm"/>
            <a:tailEnd type="none" w="sm" len="sm"/>
          </a:ln>
        </p:spPr>
        <p:txBody>
          <a:bodyPr spcFirstLastPara="1" wrap="square" lIns="45725" tIns="45725" rIns="45725" bIns="45725" anchor="ctr" anchorCtr="0">
            <a:noAutofit/>
          </a:bodyPr>
          <a:lstStyle/>
          <a:p>
            <a:pPr marL="0" lvl="0" indent="0" algn="l" rtl="0">
              <a:lnSpc>
                <a:spcPct val="115000"/>
              </a:lnSpc>
              <a:spcBef>
                <a:spcPts val="0"/>
              </a:spcBef>
              <a:spcAft>
                <a:spcPts val="0"/>
              </a:spcAft>
              <a:buClr>
                <a:schemeClr val="dk1"/>
              </a:buClr>
              <a:buSzPts val="1100"/>
              <a:buFont typeface="Arial"/>
              <a:buNone/>
            </a:pPr>
            <a:endParaRPr/>
          </a:p>
        </p:txBody>
      </p:sp>
      <p:sp>
        <p:nvSpPr>
          <p:cNvPr id="773" name="Google Shape;773;p58"/>
          <p:cNvSpPr/>
          <p:nvPr/>
        </p:nvSpPr>
        <p:spPr>
          <a:xfrm>
            <a:off x="4341542" y="1445568"/>
            <a:ext cx="4527396" cy="3096433"/>
          </a:xfrm>
          <a:custGeom>
            <a:avLst/>
            <a:gdLst/>
            <a:ahLst/>
            <a:cxnLst/>
            <a:rect l="l" t="t" r="r" b="b"/>
            <a:pathLst>
              <a:path w="4274726" h="578722" extrusionOk="0">
                <a:moveTo>
                  <a:pt x="11925" y="0"/>
                </a:moveTo>
                <a:lnTo>
                  <a:pt x="4262801" y="0"/>
                </a:lnTo>
                <a:cubicBezTo>
                  <a:pt x="4269387" y="0"/>
                  <a:pt x="4274726" y="5339"/>
                  <a:pt x="4274726" y="11925"/>
                </a:cubicBezTo>
                <a:lnTo>
                  <a:pt x="4274726" y="566797"/>
                </a:lnTo>
                <a:cubicBezTo>
                  <a:pt x="4274726" y="573383"/>
                  <a:pt x="4269387" y="578722"/>
                  <a:pt x="4262801" y="578722"/>
                </a:cubicBezTo>
                <a:lnTo>
                  <a:pt x="11925" y="578722"/>
                </a:lnTo>
                <a:cubicBezTo>
                  <a:pt x="5339" y="578722"/>
                  <a:pt x="0" y="573383"/>
                  <a:pt x="0" y="566797"/>
                </a:cubicBezTo>
                <a:lnTo>
                  <a:pt x="0" y="11925"/>
                </a:lnTo>
                <a:cubicBezTo>
                  <a:pt x="0" y="5339"/>
                  <a:pt x="5339" y="0"/>
                  <a:pt x="11925" y="0"/>
                </a:cubicBezTo>
                <a:close/>
              </a:path>
            </a:pathLst>
          </a:custGeom>
          <a:solidFill>
            <a:srgbClr val="FFFFFF"/>
          </a:solidFill>
          <a:ln w="95250" cap="rnd" cmpd="sng">
            <a:solidFill>
              <a:srgbClr val="FFC477"/>
            </a:solidFill>
            <a:prstDash val="solid"/>
            <a:round/>
            <a:headEnd type="none" w="sm" len="sm"/>
            <a:tailEnd type="none" w="sm" len="sm"/>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777" name="Google Shape;777;p58"/>
          <p:cNvSpPr txBox="1"/>
          <p:nvPr/>
        </p:nvSpPr>
        <p:spPr>
          <a:xfrm>
            <a:off x="1053592" y="1831344"/>
            <a:ext cx="2450400" cy="2379083"/>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ja" b="1" dirty="0">
                <a:solidFill>
                  <a:srgbClr val="524F4D"/>
                </a:solidFill>
                <a:latin typeface="Noto Sans JP"/>
                <a:ea typeface="Noto Sans JP"/>
                <a:cs typeface="Noto Sans JP"/>
                <a:sym typeface="Noto Sans JP"/>
              </a:rPr>
              <a:t>基本的に全ユーザーが</a:t>
            </a:r>
            <a:endParaRPr b="1" dirty="0">
              <a:solidFill>
                <a:srgbClr val="524F4D"/>
              </a:solidFill>
              <a:latin typeface="Noto Sans JP"/>
              <a:ea typeface="Noto Sans JP"/>
              <a:cs typeface="Noto Sans JP"/>
              <a:sym typeface="Noto Sans JP"/>
            </a:endParaRPr>
          </a:p>
          <a:p>
            <a:pPr marL="0" lvl="0" indent="0" algn="ctr" rtl="0">
              <a:lnSpc>
                <a:spcPct val="115000"/>
              </a:lnSpc>
              <a:spcBef>
                <a:spcPts val="0"/>
              </a:spcBef>
              <a:spcAft>
                <a:spcPts val="0"/>
              </a:spcAft>
              <a:buNone/>
            </a:pPr>
            <a:r>
              <a:rPr lang="ja" b="1" dirty="0">
                <a:solidFill>
                  <a:srgbClr val="524F4D"/>
                </a:solidFill>
                <a:latin typeface="Noto Sans JP"/>
                <a:ea typeface="Noto Sans JP"/>
                <a:cs typeface="Noto Sans JP"/>
                <a:sym typeface="Noto Sans JP"/>
              </a:rPr>
              <a:t>閲覧できる</a:t>
            </a:r>
            <a:endParaRPr b="1" dirty="0">
              <a:solidFill>
                <a:srgbClr val="524F4D"/>
              </a:solidFill>
              <a:latin typeface="Noto Sans JP"/>
              <a:ea typeface="Noto Sans JP"/>
              <a:cs typeface="Noto Sans JP"/>
              <a:sym typeface="Noto Sans JP"/>
            </a:endParaRPr>
          </a:p>
          <a:p>
            <a:pPr marL="0" lvl="0" indent="0" algn="ctr" rtl="0">
              <a:lnSpc>
                <a:spcPct val="115000"/>
              </a:lnSpc>
              <a:spcBef>
                <a:spcPts val="0"/>
              </a:spcBef>
              <a:spcAft>
                <a:spcPts val="0"/>
              </a:spcAft>
              <a:buNone/>
            </a:pPr>
            <a:r>
              <a:rPr lang="ja" b="1" dirty="0">
                <a:solidFill>
                  <a:srgbClr val="524F4D"/>
                </a:solidFill>
                <a:latin typeface="Noto Sans JP"/>
                <a:ea typeface="Noto Sans JP"/>
                <a:cs typeface="Noto Sans JP"/>
                <a:sym typeface="Noto Sans JP"/>
              </a:rPr>
              <a:t>※想定利用者は４種類etc</a:t>
            </a:r>
            <a:endParaRPr lang="en-US" altLang="ja" b="1" dirty="0">
              <a:solidFill>
                <a:srgbClr val="524F4D"/>
              </a:solidFill>
              <a:latin typeface="Noto Sans JP"/>
              <a:ea typeface="Noto Sans JP"/>
              <a:cs typeface="Noto Sans JP"/>
              <a:sym typeface="Noto Sans JP"/>
            </a:endParaRPr>
          </a:p>
          <a:p>
            <a:pPr marL="0" lvl="0" indent="0" algn="ctr" rtl="0">
              <a:lnSpc>
                <a:spcPct val="115000"/>
              </a:lnSpc>
              <a:spcBef>
                <a:spcPts val="0"/>
              </a:spcBef>
              <a:spcAft>
                <a:spcPts val="0"/>
              </a:spcAft>
              <a:buNone/>
            </a:pPr>
            <a:endParaRPr lang="en-US" altLang="ja" b="1" dirty="0">
              <a:solidFill>
                <a:srgbClr val="524F4D"/>
              </a:solidFill>
              <a:latin typeface="Noto Sans JP"/>
              <a:ea typeface="Noto Sans JP"/>
              <a:cs typeface="Noto Sans JP"/>
              <a:sym typeface="Noto Sans JP"/>
            </a:endParaRPr>
          </a:p>
          <a:p>
            <a:pPr marL="0" lvl="0" indent="0" algn="ctr" rtl="0">
              <a:lnSpc>
                <a:spcPct val="115000"/>
              </a:lnSpc>
              <a:spcBef>
                <a:spcPts val="0"/>
              </a:spcBef>
              <a:spcAft>
                <a:spcPts val="0"/>
              </a:spcAft>
              <a:buNone/>
            </a:pPr>
            <a:r>
              <a:rPr lang="ja-JP" altLang="en-US" sz="1700" b="1" dirty="0">
                <a:solidFill>
                  <a:srgbClr val="524F4D"/>
                </a:solidFill>
                <a:latin typeface="Noto Sans JP"/>
                <a:ea typeface="Noto Sans JP"/>
                <a:cs typeface="Noto Sans JP"/>
                <a:sym typeface="Noto Sans JP"/>
              </a:rPr>
              <a:t>全ユーザー</a:t>
            </a:r>
            <a:endParaRPr lang="en-US" altLang="ja-JP" sz="1700" b="1" dirty="0">
              <a:solidFill>
                <a:srgbClr val="524F4D"/>
              </a:solidFill>
              <a:latin typeface="Noto Sans JP"/>
              <a:ea typeface="Noto Sans JP"/>
              <a:cs typeface="Noto Sans JP"/>
              <a:sym typeface="Noto Sans JP"/>
            </a:endParaRPr>
          </a:p>
          <a:p>
            <a:pPr marL="0" lvl="0" indent="0" algn="ctr" rtl="0">
              <a:lnSpc>
                <a:spcPct val="115000"/>
              </a:lnSpc>
              <a:spcBef>
                <a:spcPts val="0"/>
              </a:spcBef>
              <a:spcAft>
                <a:spcPts val="0"/>
              </a:spcAft>
              <a:buNone/>
            </a:pPr>
            <a:r>
              <a:rPr lang="ja-JP" altLang="en-US" sz="1700" b="1" dirty="0">
                <a:solidFill>
                  <a:srgbClr val="524F4D"/>
                </a:solidFill>
                <a:latin typeface="Noto Sans JP"/>
                <a:ea typeface="Noto Sans JP"/>
                <a:cs typeface="Noto Sans JP"/>
                <a:sym typeface="Noto Sans JP"/>
              </a:rPr>
              <a:t>個人ユーザー</a:t>
            </a:r>
            <a:endParaRPr lang="en-US" altLang="ja-JP" sz="1700" b="1" dirty="0">
              <a:solidFill>
                <a:srgbClr val="524F4D"/>
              </a:solidFill>
              <a:latin typeface="Noto Sans JP"/>
              <a:ea typeface="Noto Sans JP"/>
              <a:cs typeface="Noto Sans JP"/>
              <a:sym typeface="Noto Sans JP"/>
            </a:endParaRPr>
          </a:p>
          <a:p>
            <a:pPr marL="0" lvl="0" indent="0" algn="ctr" rtl="0">
              <a:lnSpc>
                <a:spcPct val="115000"/>
              </a:lnSpc>
              <a:spcBef>
                <a:spcPts val="0"/>
              </a:spcBef>
              <a:spcAft>
                <a:spcPts val="0"/>
              </a:spcAft>
              <a:buNone/>
            </a:pPr>
            <a:r>
              <a:rPr lang="ja-JP" altLang="en-US" sz="1700" b="1" dirty="0">
                <a:solidFill>
                  <a:srgbClr val="524F4D"/>
                </a:solidFill>
                <a:latin typeface="Noto Sans JP"/>
                <a:ea typeface="Noto Sans JP"/>
                <a:cs typeface="Noto Sans JP"/>
                <a:sym typeface="Noto Sans JP"/>
              </a:rPr>
              <a:t>保護団体</a:t>
            </a:r>
            <a:endParaRPr lang="en-US" altLang="ja-JP" sz="1700" b="1" dirty="0">
              <a:solidFill>
                <a:srgbClr val="524F4D"/>
              </a:solidFill>
              <a:latin typeface="Noto Sans JP"/>
              <a:ea typeface="Noto Sans JP"/>
              <a:cs typeface="Noto Sans JP"/>
              <a:sym typeface="Noto Sans JP"/>
            </a:endParaRPr>
          </a:p>
          <a:p>
            <a:pPr marL="0" lvl="0" indent="0" algn="ctr" rtl="0">
              <a:lnSpc>
                <a:spcPct val="115000"/>
              </a:lnSpc>
              <a:spcBef>
                <a:spcPts val="0"/>
              </a:spcBef>
              <a:spcAft>
                <a:spcPts val="0"/>
              </a:spcAft>
              <a:buNone/>
            </a:pPr>
            <a:r>
              <a:rPr lang="ja-JP" altLang="en-US" sz="1700" b="1" dirty="0">
                <a:solidFill>
                  <a:srgbClr val="524F4D"/>
                </a:solidFill>
                <a:latin typeface="Noto Sans JP"/>
                <a:ea typeface="Noto Sans JP"/>
                <a:cs typeface="Noto Sans JP"/>
                <a:sym typeface="Noto Sans JP"/>
              </a:rPr>
              <a:t>管理者</a:t>
            </a:r>
            <a:endParaRPr sz="1700" b="1" dirty="0">
              <a:solidFill>
                <a:srgbClr val="524F4D"/>
              </a:solidFill>
              <a:latin typeface="Noto Sans JP"/>
              <a:ea typeface="Noto Sans JP"/>
              <a:cs typeface="Noto Sans JP"/>
              <a:sym typeface="Noto Sans JP"/>
            </a:endParaRPr>
          </a:p>
        </p:txBody>
      </p:sp>
      <p:sp>
        <p:nvSpPr>
          <p:cNvPr id="778" name="Google Shape;778;p58"/>
          <p:cNvSpPr txBox="1"/>
          <p:nvPr/>
        </p:nvSpPr>
        <p:spPr>
          <a:xfrm>
            <a:off x="4315568" y="1910938"/>
            <a:ext cx="2803523" cy="71555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ja" b="1" dirty="0">
                <a:solidFill>
                  <a:srgbClr val="524F4D"/>
                </a:solidFill>
                <a:latin typeface="Noto Sans JP"/>
                <a:ea typeface="Noto Sans JP"/>
                <a:cs typeface="Noto Sans JP"/>
                <a:sym typeface="Noto Sans JP"/>
              </a:rPr>
              <a:t>三者（個人、団体、管理者）</a:t>
            </a:r>
            <a:endParaRPr b="1" dirty="0">
              <a:solidFill>
                <a:srgbClr val="524F4D"/>
              </a:solidFill>
              <a:latin typeface="Noto Sans JP"/>
              <a:ea typeface="Noto Sans JP"/>
              <a:cs typeface="Noto Sans JP"/>
              <a:sym typeface="Noto Sans JP"/>
            </a:endParaRPr>
          </a:p>
          <a:p>
            <a:pPr marL="0" lvl="0" indent="0" algn="ctr" rtl="0">
              <a:lnSpc>
                <a:spcPct val="115000"/>
              </a:lnSpc>
              <a:spcBef>
                <a:spcPts val="0"/>
              </a:spcBef>
              <a:spcAft>
                <a:spcPts val="0"/>
              </a:spcAft>
              <a:buNone/>
            </a:pPr>
            <a:r>
              <a:rPr lang="ja" b="1" dirty="0">
                <a:solidFill>
                  <a:srgbClr val="524F4D"/>
                </a:solidFill>
                <a:latin typeface="Noto Sans JP"/>
                <a:ea typeface="Noto Sans JP"/>
                <a:cs typeface="Noto Sans JP"/>
                <a:sym typeface="Noto Sans JP"/>
              </a:rPr>
              <a:t>からのログイ</a:t>
            </a:r>
            <a:r>
              <a:rPr lang="ja" sz="1600" b="1" dirty="0">
                <a:solidFill>
                  <a:srgbClr val="524F4D"/>
                </a:solidFill>
                <a:latin typeface="Noto Sans JP"/>
                <a:ea typeface="Noto Sans JP"/>
                <a:cs typeface="Noto Sans JP"/>
                <a:sym typeface="Noto Sans JP"/>
              </a:rPr>
              <a:t>ン</a:t>
            </a:r>
            <a:endParaRPr lang="en-US" altLang="ja" sz="1600" b="1" dirty="0">
              <a:solidFill>
                <a:srgbClr val="524F4D"/>
              </a:solidFill>
              <a:latin typeface="Noto Sans JP"/>
              <a:ea typeface="Noto Sans JP"/>
              <a:cs typeface="Noto Sans JP"/>
              <a:sym typeface="Noto Sans JP"/>
            </a:endParaRPr>
          </a:p>
        </p:txBody>
      </p:sp>
      <p:pic>
        <p:nvPicPr>
          <p:cNvPr id="3" name="図 2" descr="ダイアグラム&#10;&#10;自動的に生成された説明">
            <a:extLst>
              <a:ext uri="{FF2B5EF4-FFF2-40B4-BE49-F238E27FC236}">
                <a16:creationId xmlns:a16="http://schemas.microsoft.com/office/drawing/2014/main" id="{4FD7EF01-EE32-960D-B5A2-1F4846D82121}"/>
              </a:ext>
            </a:extLst>
          </p:cNvPr>
          <p:cNvPicPr>
            <a:picLocks noChangeAspect="1"/>
          </p:cNvPicPr>
          <p:nvPr/>
        </p:nvPicPr>
        <p:blipFill rotWithShape="1">
          <a:blip r:embed="rId5"/>
          <a:srcRect l="17620" t="11893" r="13792" b="11860"/>
          <a:stretch/>
        </p:blipFill>
        <p:spPr>
          <a:xfrm>
            <a:off x="4767302" y="2626488"/>
            <a:ext cx="1783029" cy="1744269"/>
          </a:xfrm>
          <a:prstGeom prst="rect">
            <a:avLst/>
          </a:prstGeom>
        </p:spPr>
      </p:pic>
      <p:sp>
        <p:nvSpPr>
          <p:cNvPr id="5" name="テキスト ボックス 4">
            <a:extLst>
              <a:ext uri="{FF2B5EF4-FFF2-40B4-BE49-F238E27FC236}">
                <a16:creationId xmlns:a16="http://schemas.microsoft.com/office/drawing/2014/main" id="{A6A04C17-D302-19F7-CCCE-08B24DB6F5E7}"/>
              </a:ext>
            </a:extLst>
          </p:cNvPr>
          <p:cNvSpPr txBox="1"/>
          <p:nvPr/>
        </p:nvSpPr>
        <p:spPr>
          <a:xfrm>
            <a:off x="6840267" y="1975361"/>
            <a:ext cx="2088995" cy="320985"/>
          </a:xfrm>
          <a:prstGeom prst="rect">
            <a:avLst/>
          </a:prstGeom>
          <a:noFill/>
        </p:spPr>
        <p:txBody>
          <a:bodyPr wrap="square">
            <a:spAutoFit/>
          </a:bodyPr>
          <a:lstStyle/>
          <a:p>
            <a:pPr marL="0" lvl="0" indent="0" algn="ctr" rtl="0">
              <a:lnSpc>
                <a:spcPct val="115000"/>
              </a:lnSpc>
              <a:spcBef>
                <a:spcPts val="0"/>
              </a:spcBef>
              <a:spcAft>
                <a:spcPts val="0"/>
              </a:spcAft>
              <a:buNone/>
            </a:pPr>
            <a:r>
              <a:rPr lang="ja-JP" altLang="en-US" b="1" dirty="0">
                <a:solidFill>
                  <a:srgbClr val="524F4D"/>
                </a:solidFill>
                <a:latin typeface="Noto Sans JP"/>
                <a:ea typeface="Noto Sans JP"/>
                <a:cs typeface="Noto Sans JP"/>
                <a:sym typeface="Noto Sans JP"/>
              </a:rPr>
              <a:t>管理者ログイン画面</a:t>
            </a:r>
          </a:p>
        </p:txBody>
      </p:sp>
      <p:pic>
        <p:nvPicPr>
          <p:cNvPr id="7" name="図 6">
            <a:extLst>
              <a:ext uri="{FF2B5EF4-FFF2-40B4-BE49-F238E27FC236}">
                <a16:creationId xmlns:a16="http://schemas.microsoft.com/office/drawing/2014/main" id="{EFCC3792-9F18-A993-84FE-DA1B9F9210D3}"/>
              </a:ext>
            </a:extLst>
          </p:cNvPr>
          <p:cNvPicPr>
            <a:picLocks noChangeAspect="1"/>
          </p:cNvPicPr>
          <p:nvPr/>
        </p:nvPicPr>
        <p:blipFill>
          <a:blip r:embed="rId6"/>
          <a:stretch>
            <a:fillRect/>
          </a:stretch>
        </p:blipFill>
        <p:spPr>
          <a:xfrm>
            <a:off x="6905917" y="2603778"/>
            <a:ext cx="1783029" cy="1702199"/>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760"/>
        <p:cNvGrpSpPr/>
        <p:nvPr/>
      </p:nvGrpSpPr>
      <p:grpSpPr>
        <a:xfrm>
          <a:off x="0" y="0"/>
          <a:ext cx="0" cy="0"/>
          <a:chOff x="0" y="0"/>
          <a:chExt cx="0" cy="0"/>
        </a:xfrm>
      </p:grpSpPr>
      <p:grpSp>
        <p:nvGrpSpPr>
          <p:cNvPr id="761" name="Google Shape;761;p58"/>
          <p:cNvGrpSpPr/>
          <p:nvPr/>
        </p:nvGrpSpPr>
        <p:grpSpPr>
          <a:xfrm>
            <a:off x="110327" y="-54248"/>
            <a:ext cx="9144000" cy="5197748"/>
            <a:chOff x="0" y="-144661"/>
            <a:chExt cx="24384000" cy="13860661"/>
          </a:xfrm>
        </p:grpSpPr>
        <p:grpSp>
          <p:nvGrpSpPr>
            <p:cNvPr id="762" name="Google Shape;762;p58"/>
            <p:cNvGrpSpPr/>
            <p:nvPr/>
          </p:nvGrpSpPr>
          <p:grpSpPr>
            <a:xfrm>
              <a:off x="0" y="-144661"/>
              <a:ext cx="24383997" cy="13860659"/>
              <a:chOff x="0" y="-28575"/>
              <a:chExt cx="4816592" cy="2737908"/>
            </a:xfrm>
          </p:grpSpPr>
          <p:sp>
            <p:nvSpPr>
              <p:cNvPr id="763" name="Google Shape;763;p58"/>
              <p:cNvSpPr/>
              <p:nvPr/>
            </p:nvSpPr>
            <p:spPr>
              <a:xfrm>
                <a:off x="0" y="0"/>
                <a:ext cx="4816592" cy="2709333"/>
              </a:xfrm>
              <a:custGeom>
                <a:avLst/>
                <a:gdLst/>
                <a:ahLst/>
                <a:cxnLst/>
                <a:rect l="l" t="t" r="r" b="b"/>
                <a:pathLst>
                  <a:path w="4816592" h="2709333" extrusionOk="0">
                    <a:moveTo>
                      <a:pt x="0" y="0"/>
                    </a:moveTo>
                    <a:lnTo>
                      <a:pt x="4816592" y="0"/>
                    </a:lnTo>
                    <a:lnTo>
                      <a:pt x="4816592" y="2709333"/>
                    </a:lnTo>
                    <a:lnTo>
                      <a:pt x="0" y="2709333"/>
                    </a:lnTo>
                    <a:close/>
                  </a:path>
                </a:pathLst>
              </a:custGeom>
              <a:solidFill>
                <a:srgbClr val="FFFAF1"/>
              </a:solidFill>
              <a:ln w="285750" cap="sq" cmpd="sng">
                <a:solidFill>
                  <a:srgbClr val="FFC477"/>
                </a:solidFill>
                <a:prstDash val="solid"/>
                <a:miter lim="8000"/>
                <a:headEnd type="none" w="sm" len="sm"/>
                <a:tailEnd type="none" w="sm" len="sm"/>
              </a:ln>
            </p:spPr>
            <p:txBody>
              <a:bodyPr/>
              <a:lstStyle/>
              <a:p>
                <a:endParaRPr lang="ja-JP" altLang="en-US"/>
              </a:p>
            </p:txBody>
          </p:sp>
          <p:sp>
            <p:nvSpPr>
              <p:cNvPr id="764" name="Google Shape;764;p58"/>
              <p:cNvSpPr txBox="1"/>
              <p:nvPr/>
            </p:nvSpPr>
            <p:spPr>
              <a:xfrm>
                <a:off x="0" y="-28575"/>
                <a:ext cx="4816500" cy="2737800"/>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765" name="Google Shape;765;p58"/>
            <p:cNvSpPr/>
            <p:nvPr/>
          </p:nvSpPr>
          <p:spPr>
            <a:xfrm rot="10800000">
              <a:off x="0" y="0"/>
              <a:ext cx="2996755" cy="2958615"/>
            </a:xfrm>
            <a:custGeom>
              <a:avLst/>
              <a:gdLst/>
              <a:ahLst/>
              <a:cxnLst/>
              <a:rect l="l" t="t" r="r" b="b"/>
              <a:pathLst>
                <a:path w="2996755" h="2958615" extrusionOk="0">
                  <a:moveTo>
                    <a:pt x="0" y="0"/>
                  </a:moveTo>
                  <a:lnTo>
                    <a:pt x="2996755" y="0"/>
                  </a:lnTo>
                  <a:lnTo>
                    <a:pt x="2996755" y="2958615"/>
                  </a:lnTo>
                  <a:lnTo>
                    <a:pt x="0" y="2958615"/>
                  </a:lnTo>
                  <a:lnTo>
                    <a:pt x="0" y="0"/>
                  </a:lnTo>
                  <a:close/>
                </a:path>
              </a:pathLst>
            </a:custGeom>
            <a:blipFill rotWithShape="1">
              <a:blip r:embed="rId3">
                <a:alphaModFix/>
              </a:blip>
              <a:stretch>
                <a:fillRect/>
              </a:stretch>
            </a:blipFill>
            <a:ln>
              <a:noFill/>
            </a:ln>
          </p:spPr>
          <p:txBody>
            <a:bodyPr/>
            <a:lstStyle/>
            <a:p>
              <a:endParaRPr lang="ja-JP" altLang="en-US"/>
            </a:p>
          </p:txBody>
        </p:sp>
        <p:sp>
          <p:nvSpPr>
            <p:cNvPr id="766" name="Google Shape;766;p58"/>
            <p:cNvSpPr/>
            <p:nvPr/>
          </p:nvSpPr>
          <p:spPr>
            <a:xfrm>
              <a:off x="21387245" y="10757385"/>
              <a:ext cx="2996755" cy="2958615"/>
            </a:xfrm>
            <a:custGeom>
              <a:avLst/>
              <a:gdLst/>
              <a:ahLst/>
              <a:cxnLst/>
              <a:rect l="l" t="t" r="r" b="b"/>
              <a:pathLst>
                <a:path w="2996755" h="2958615" extrusionOk="0">
                  <a:moveTo>
                    <a:pt x="0" y="0"/>
                  </a:moveTo>
                  <a:lnTo>
                    <a:pt x="2996755" y="0"/>
                  </a:lnTo>
                  <a:lnTo>
                    <a:pt x="2996755" y="2958615"/>
                  </a:lnTo>
                  <a:lnTo>
                    <a:pt x="0" y="2958615"/>
                  </a:lnTo>
                  <a:lnTo>
                    <a:pt x="0" y="0"/>
                  </a:lnTo>
                  <a:close/>
                </a:path>
              </a:pathLst>
            </a:custGeom>
            <a:blipFill rotWithShape="1">
              <a:blip r:embed="rId3">
                <a:alphaModFix/>
              </a:blip>
              <a:stretch>
                <a:fillRect/>
              </a:stretch>
            </a:blipFill>
            <a:ln>
              <a:noFill/>
            </a:ln>
          </p:spPr>
          <p:txBody>
            <a:bodyPr/>
            <a:lstStyle/>
            <a:p>
              <a:endParaRPr lang="ja-JP" altLang="en-US"/>
            </a:p>
          </p:txBody>
        </p:sp>
      </p:grpSp>
      <p:sp>
        <p:nvSpPr>
          <p:cNvPr id="767" name="Google Shape;767;p58"/>
          <p:cNvSpPr txBox="1"/>
          <p:nvPr/>
        </p:nvSpPr>
        <p:spPr>
          <a:xfrm>
            <a:off x="1250687" y="325825"/>
            <a:ext cx="5597100" cy="538609"/>
          </a:xfrm>
          <a:prstGeom prst="rect">
            <a:avLst/>
          </a:prstGeom>
          <a:noFill/>
          <a:ln>
            <a:noFill/>
          </a:ln>
        </p:spPr>
        <p:txBody>
          <a:bodyPr spcFirstLastPara="1" wrap="square" lIns="0" tIns="0" rIns="0" bIns="0" anchor="t" anchorCtr="0">
            <a:spAutoFit/>
          </a:bodyPr>
          <a:lstStyle/>
          <a:p>
            <a:pPr marL="0" marR="0" lvl="0" indent="0" algn="l" rtl="0">
              <a:lnSpc>
                <a:spcPct val="140008"/>
              </a:lnSpc>
              <a:spcBef>
                <a:spcPts val="0"/>
              </a:spcBef>
              <a:spcAft>
                <a:spcPts val="0"/>
              </a:spcAft>
              <a:buNone/>
            </a:pPr>
            <a:r>
              <a:rPr lang="ja" sz="2500" b="1" dirty="0">
                <a:solidFill>
                  <a:srgbClr val="FF9000"/>
                </a:solidFill>
                <a:latin typeface="Noto Sans JP"/>
                <a:ea typeface="Noto Sans JP"/>
                <a:cs typeface="Noto Sans JP"/>
                <a:sym typeface="Noto Sans JP"/>
              </a:rPr>
              <a:t>説明しきれなかった機能</a:t>
            </a:r>
            <a:r>
              <a:rPr lang="ja-JP" altLang="en-US" sz="2500" b="1" dirty="0">
                <a:solidFill>
                  <a:srgbClr val="FF9000"/>
                </a:solidFill>
                <a:latin typeface="Noto Sans JP"/>
                <a:ea typeface="Noto Sans JP"/>
                <a:cs typeface="Noto Sans JP"/>
                <a:sym typeface="Noto Sans JP"/>
              </a:rPr>
              <a:t>②</a:t>
            </a:r>
            <a:endParaRPr sz="700" b="1" dirty="0">
              <a:latin typeface="Noto Sans JP"/>
              <a:ea typeface="Noto Sans JP"/>
              <a:cs typeface="Noto Sans JP"/>
              <a:sym typeface="Noto Sans JP"/>
            </a:endParaRPr>
          </a:p>
        </p:txBody>
      </p:sp>
      <p:grpSp>
        <p:nvGrpSpPr>
          <p:cNvPr id="768" name="Google Shape;768;p58"/>
          <p:cNvGrpSpPr/>
          <p:nvPr/>
        </p:nvGrpSpPr>
        <p:grpSpPr>
          <a:xfrm>
            <a:off x="80700" y="52909"/>
            <a:ext cx="1039490" cy="1039490"/>
            <a:chOff x="0" y="0"/>
            <a:chExt cx="812800" cy="812800"/>
          </a:xfrm>
        </p:grpSpPr>
        <p:sp>
          <p:nvSpPr>
            <p:cNvPr id="769" name="Google Shape;769;p58"/>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95250" cap="sq" cmpd="sng">
              <a:solidFill>
                <a:srgbClr val="FFC477"/>
              </a:solidFill>
              <a:prstDash val="solid"/>
              <a:miter lim="8000"/>
              <a:headEnd type="none" w="sm" len="sm"/>
              <a:tailEnd type="none" w="sm" len="sm"/>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770" name="Google Shape;770;p58"/>
            <p:cNvSpPr txBox="1"/>
            <p:nvPr/>
          </p:nvSpPr>
          <p:spPr>
            <a:xfrm>
              <a:off x="76200" y="28575"/>
              <a:ext cx="660300" cy="708000"/>
            </a:xfrm>
            <a:prstGeom prst="rect">
              <a:avLst/>
            </a:prstGeom>
            <a:noFill/>
            <a:ln>
              <a:noFill/>
            </a:ln>
          </p:spPr>
          <p:txBody>
            <a:bodyPr spcFirstLastPara="1" wrap="square" lIns="25400" tIns="25400" rIns="25400" bIns="25400" anchor="ctr" anchorCtr="0">
              <a:noAutofit/>
            </a:bodyPr>
            <a:lstStyle/>
            <a:p>
              <a:pPr marL="0" marR="0" lvl="0" indent="0" algn="ctr" rtl="0">
                <a:lnSpc>
                  <a:spcPct val="2022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771" name="Google Shape;771;p58"/>
          <p:cNvSpPr/>
          <p:nvPr/>
        </p:nvSpPr>
        <p:spPr>
          <a:xfrm>
            <a:off x="252164" y="253831"/>
            <a:ext cx="696533" cy="637618"/>
          </a:xfrm>
          <a:custGeom>
            <a:avLst/>
            <a:gdLst/>
            <a:ahLst/>
            <a:cxnLst/>
            <a:rect l="l" t="t" r="r" b="b"/>
            <a:pathLst>
              <a:path w="1393066" h="1275236" extrusionOk="0">
                <a:moveTo>
                  <a:pt x="0" y="0"/>
                </a:moveTo>
                <a:lnTo>
                  <a:pt x="1393066" y="0"/>
                </a:lnTo>
                <a:lnTo>
                  <a:pt x="1393066" y="1275236"/>
                </a:lnTo>
                <a:lnTo>
                  <a:pt x="0" y="1275236"/>
                </a:lnTo>
                <a:lnTo>
                  <a:pt x="0" y="0"/>
                </a:lnTo>
                <a:close/>
              </a:path>
            </a:pathLst>
          </a:custGeom>
          <a:blipFill rotWithShape="1">
            <a:blip r:embed="rId4">
              <a:alphaModFix/>
            </a:blip>
            <a:stretch>
              <a:fillRect/>
            </a:stretch>
          </a:blipFill>
          <a:ln>
            <a:noFill/>
          </a:ln>
        </p:spPr>
        <p:txBody>
          <a:bodyPr/>
          <a:lstStyle/>
          <a:p>
            <a:endParaRPr lang="ja-JP" altLang="en-US"/>
          </a:p>
        </p:txBody>
      </p:sp>
      <p:sp>
        <p:nvSpPr>
          <p:cNvPr id="774" name="Google Shape;774;p58"/>
          <p:cNvSpPr/>
          <p:nvPr/>
        </p:nvSpPr>
        <p:spPr>
          <a:xfrm>
            <a:off x="4892854" y="1273859"/>
            <a:ext cx="4140819" cy="3543816"/>
          </a:xfrm>
          <a:custGeom>
            <a:avLst/>
            <a:gdLst/>
            <a:ahLst/>
            <a:cxnLst/>
            <a:rect l="l" t="t" r="r" b="b"/>
            <a:pathLst>
              <a:path w="4274726" h="578722" extrusionOk="0">
                <a:moveTo>
                  <a:pt x="11925" y="0"/>
                </a:moveTo>
                <a:lnTo>
                  <a:pt x="4262801" y="0"/>
                </a:lnTo>
                <a:cubicBezTo>
                  <a:pt x="4269387" y="0"/>
                  <a:pt x="4274726" y="5339"/>
                  <a:pt x="4274726" y="11925"/>
                </a:cubicBezTo>
                <a:lnTo>
                  <a:pt x="4274726" y="566797"/>
                </a:lnTo>
                <a:cubicBezTo>
                  <a:pt x="4274726" y="573383"/>
                  <a:pt x="4269387" y="578722"/>
                  <a:pt x="4262801" y="578722"/>
                </a:cubicBezTo>
                <a:lnTo>
                  <a:pt x="11925" y="578722"/>
                </a:lnTo>
                <a:cubicBezTo>
                  <a:pt x="5339" y="578722"/>
                  <a:pt x="0" y="573383"/>
                  <a:pt x="0" y="566797"/>
                </a:cubicBezTo>
                <a:lnTo>
                  <a:pt x="0" y="11925"/>
                </a:lnTo>
                <a:cubicBezTo>
                  <a:pt x="0" y="5339"/>
                  <a:pt x="5339" y="0"/>
                  <a:pt x="11925" y="0"/>
                </a:cubicBezTo>
                <a:close/>
              </a:path>
            </a:pathLst>
          </a:custGeom>
          <a:solidFill>
            <a:srgbClr val="FFFFFF"/>
          </a:solidFill>
          <a:ln w="95250" cap="rnd" cmpd="sng">
            <a:solidFill>
              <a:srgbClr val="FFC477"/>
            </a:solidFill>
            <a:prstDash val="solid"/>
            <a:round/>
            <a:headEnd type="none" w="sm" len="sm"/>
            <a:tailEnd type="none" w="sm" len="sm"/>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775" name="Google Shape;775;p58"/>
          <p:cNvSpPr/>
          <p:nvPr/>
        </p:nvSpPr>
        <p:spPr>
          <a:xfrm>
            <a:off x="535259" y="1273859"/>
            <a:ext cx="4140819" cy="3543816"/>
          </a:xfrm>
          <a:custGeom>
            <a:avLst/>
            <a:gdLst/>
            <a:ahLst/>
            <a:cxnLst/>
            <a:rect l="l" t="t" r="r" b="b"/>
            <a:pathLst>
              <a:path w="4274726" h="578722" extrusionOk="0">
                <a:moveTo>
                  <a:pt x="11925" y="0"/>
                </a:moveTo>
                <a:lnTo>
                  <a:pt x="4262801" y="0"/>
                </a:lnTo>
                <a:cubicBezTo>
                  <a:pt x="4269387" y="0"/>
                  <a:pt x="4274726" y="5339"/>
                  <a:pt x="4274726" y="11925"/>
                </a:cubicBezTo>
                <a:lnTo>
                  <a:pt x="4274726" y="566797"/>
                </a:lnTo>
                <a:cubicBezTo>
                  <a:pt x="4274726" y="573383"/>
                  <a:pt x="4269387" y="578722"/>
                  <a:pt x="4262801" y="578722"/>
                </a:cubicBezTo>
                <a:lnTo>
                  <a:pt x="11925" y="578722"/>
                </a:lnTo>
                <a:cubicBezTo>
                  <a:pt x="5339" y="578722"/>
                  <a:pt x="0" y="573383"/>
                  <a:pt x="0" y="566797"/>
                </a:cubicBezTo>
                <a:lnTo>
                  <a:pt x="0" y="11925"/>
                </a:lnTo>
                <a:cubicBezTo>
                  <a:pt x="0" y="5339"/>
                  <a:pt x="5339" y="0"/>
                  <a:pt x="11925" y="0"/>
                </a:cubicBezTo>
                <a:close/>
              </a:path>
            </a:pathLst>
          </a:custGeom>
          <a:solidFill>
            <a:srgbClr val="FFFFFF"/>
          </a:solidFill>
          <a:ln w="95250" cap="rnd" cmpd="sng">
            <a:solidFill>
              <a:srgbClr val="FFC477"/>
            </a:solidFill>
            <a:prstDash val="solid"/>
            <a:round/>
            <a:headEnd type="none" w="sm" len="sm"/>
            <a:tailEnd type="none" w="sm" len="sm"/>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779" name="Google Shape;779;p58"/>
          <p:cNvSpPr txBox="1"/>
          <p:nvPr/>
        </p:nvSpPr>
        <p:spPr>
          <a:xfrm>
            <a:off x="5760170" y="1410213"/>
            <a:ext cx="2261400" cy="750945"/>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ja" sz="1600" b="1" dirty="0">
                <a:solidFill>
                  <a:srgbClr val="524F4D"/>
                </a:solidFill>
                <a:latin typeface="Noto Sans JP"/>
                <a:ea typeface="Noto Sans JP"/>
                <a:cs typeface="Noto Sans JP"/>
                <a:sym typeface="Noto Sans JP"/>
              </a:rPr>
              <a:t>お知らせ編集</a:t>
            </a:r>
            <a:endParaRPr sz="1600" b="1" dirty="0">
              <a:solidFill>
                <a:srgbClr val="524F4D"/>
              </a:solidFill>
              <a:latin typeface="Noto Sans JP"/>
              <a:ea typeface="Noto Sans JP"/>
              <a:cs typeface="Noto Sans JP"/>
              <a:sym typeface="Noto Sans JP"/>
            </a:endParaRPr>
          </a:p>
          <a:p>
            <a:pPr marL="0" lvl="0" indent="0" algn="ctr" rtl="0">
              <a:lnSpc>
                <a:spcPct val="115000"/>
              </a:lnSpc>
              <a:spcBef>
                <a:spcPts val="0"/>
              </a:spcBef>
              <a:spcAft>
                <a:spcPts val="0"/>
              </a:spcAft>
              <a:buNone/>
            </a:pPr>
            <a:r>
              <a:rPr lang="ja" sz="1600" b="1" dirty="0">
                <a:solidFill>
                  <a:srgbClr val="524F4D"/>
                </a:solidFill>
                <a:latin typeface="Noto Sans JP"/>
                <a:ea typeface="Noto Sans JP"/>
                <a:cs typeface="Noto Sans JP"/>
                <a:sym typeface="Noto Sans JP"/>
              </a:rPr>
              <a:t>（団体、管理者）</a:t>
            </a:r>
            <a:endParaRPr sz="1600" b="1" dirty="0">
              <a:solidFill>
                <a:srgbClr val="524F4D"/>
              </a:solidFill>
              <a:latin typeface="Noto Sans JP"/>
              <a:ea typeface="Noto Sans JP"/>
              <a:cs typeface="Noto Sans JP"/>
              <a:sym typeface="Noto Sans JP"/>
            </a:endParaRPr>
          </a:p>
        </p:txBody>
      </p:sp>
      <p:sp>
        <p:nvSpPr>
          <p:cNvPr id="780" name="Google Shape;780;p58"/>
          <p:cNvSpPr txBox="1"/>
          <p:nvPr/>
        </p:nvSpPr>
        <p:spPr>
          <a:xfrm>
            <a:off x="1619351" y="1463185"/>
            <a:ext cx="1757484" cy="750945"/>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ja" sz="1600" b="1" dirty="0">
                <a:solidFill>
                  <a:srgbClr val="524F4D"/>
                </a:solidFill>
                <a:latin typeface="Noto Sans JP"/>
                <a:ea typeface="Noto Sans JP"/>
                <a:cs typeface="Noto Sans JP"/>
                <a:sym typeface="Noto Sans JP"/>
              </a:rPr>
              <a:t>カレンダー編集</a:t>
            </a:r>
            <a:endParaRPr sz="1600" b="1" dirty="0">
              <a:solidFill>
                <a:srgbClr val="524F4D"/>
              </a:solidFill>
              <a:latin typeface="Noto Sans JP"/>
              <a:ea typeface="Noto Sans JP"/>
              <a:cs typeface="Noto Sans JP"/>
              <a:sym typeface="Noto Sans JP"/>
            </a:endParaRPr>
          </a:p>
          <a:p>
            <a:pPr marL="0" lvl="0" indent="0" algn="ctr" rtl="0">
              <a:lnSpc>
                <a:spcPct val="115000"/>
              </a:lnSpc>
              <a:spcBef>
                <a:spcPts val="0"/>
              </a:spcBef>
              <a:spcAft>
                <a:spcPts val="0"/>
              </a:spcAft>
              <a:buNone/>
            </a:pPr>
            <a:r>
              <a:rPr lang="ja" sz="1600" b="1" dirty="0">
                <a:solidFill>
                  <a:srgbClr val="524F4D"/>
                </a:solidFill>
                <a:latin typeface="Noto Sans JP"/>
                <a:ea typeface="Noto Sans JP"/>
                <a:cs typeface="Noto Sans JP"/>
                <a:sym typeface="Noto Sans JP"/>
              </a:rPr>
              <a:t>（団体）</a:t>
            </a:r>
            <a:endParaRPr sz="1600" b="1" dirty="0">
              <a:solidFill>
                <a:srgbClr val="524F4D"/>
              </a:solidFill>
              <a:latin typeface="Noto Sans JP"/>
              <a:ea typeface="Noto Sans JP"/>
              <a:cs typeface="Noto Sans JP"/>
              <a:sym typeface="Noto Sans JP"/>
            </a:endParaRPr>
          </a:p>
        </p:txBody>
      </p:sp>
      <p:pic>
        <p:nvPicPr>
          <p:cNvPr id="4" name="図 3">
            <a:extLst>
              <a:ext uri="{FF2B5EF4-FFF2-40B4-BE49-F238E27FC236}">
                <a16:creationId xmlns:a16="http://schemas.microsoft.com/office/drawing/2014/main" id="{D8E6D33B-D477-2EE7-0C24-FD1742DC8D7E}"/>
              </a:ext>
            </a:extLst>
          </p:cNvPr>
          <p:cNvPicPr>
            <a:picLocks noChangeAspect="1"/>
          </p:cNvPicPr>
          <p:nvPr/>
        </p:nvPicPr>
        <p:blipFill>
          <a:blip r:embed="rId5"/>
          <a:stretch>
            <a:fillRect/>
          </a:stretch>
        </p:blipFill>
        <p:spPr>
          <a:xfrm>
            <a:off x="690957" y="2429485"/>
            <a:ext cx="1514815" cy="2247224"/>
          </a:xfrm>
          <a:prstGeom prst="rect">
            <a:avLst/>
          </a:prstGeom>
          <a:ln>
            <a:noFill/>
          </a:ln>
        </p:spPr>
      </p:pic>
      <p:sp>
        <p:nvSpPr>
          <p:cNvPr id="5" name="矢印: 右 4">
            <a:extLst>
              <a:ext uri="{FF2B5EF4-FFF2-40B4-BE49-F238E27FC236}">
                <a16:creationId xmlns:a16="http://schemas.microsoft.com/office/drawing/2014/main" id="{AD494A5D-C823-CDF5-8845-FC21B6282EB1}"/>
              </a:ext>
            </a:extLst>
          </p:cNvPr>
          <p:cNvSpPr/>
          <p:nvPr/>
        </p:nvSpPr>
        <p:spPr>
          <a:xfrm>
            <a:off x="2305873" y="3214269"/>
            <a:ext cx="446049" cy="373119"/>
          </a:xfrm>
          <a:prstGeom prst="rightArrow">
            <a:avLst/>
          </a:prstGeom>
          <a:solidFill>
            <a:schemeClr val="accent6">
              <a:lumMod val="60000"/>
              <a:lumOff val="40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6" name="Google Shape;337;p37">
            <a:extLst>
              <a:ext uri="{FF2B5EF4-FFF2-40B4-BE49-F238E27FC236}">
                <a16:creationId xmlns:a16="http://schemas.microsoft.com/office/drawing/2014/main" id="{496C57BC-FA80-EAF9-615C-45D1696641A1}"/>
              </a:ext>
            </a:extLst>
          </p:cNvPr>
          <p:cNvPicPr preferRelativeResize="0"/>
          <p:nvPr/>
        </p:nvPicPr>
        <p:blipFill rotWithShape="1">
          <a:blip r:embed="rId6">
            <a:alphaModFix/>
          </a:blip>
          <a:srcRect l="28500" t="5400" r="33689" b="10082"/>
          <a:stretch/>
        </p:blipFill>
        <p:spPr>
          <a:xfrm>
            <a:off x="2808029" y="2401792"/>
            <a:ext cx="1749103" cy="2247224"/>
          </a:xfrm>
          <a:prstGeom prst="rect">
            <a:avLst/>
          </a:prstGeom>
          <a:noFill/>
          <a:ln>
            <a:noFill/>
          </a:ln>
        </p:spPr>
      </p:pic>
      <p:sp>
        <p:nvSpPr>
          <p:cNvPr id="9" name="四角形: 角を丸くする 8">
            <a:extLst>
              <a:ext uri="{FF2B5EF4-FFF2-40B4-BE49-F238E27FC236}">
                <a16:creationId xmlns:a16="http://schemas.microsoft.com/office/drawing/2014/main" id="{68769D25-9D08-80EC-F1BD-4B94AA08690A}"/>
              </a:ext>
            </a:extLst>
          </p:cNvPr>
          <p:cNvSpPr/>
          <p:nvPr/>
        </p:nvSpPr>
        <p:spPr>
          <a:xfrm>
            <a:off x="2807854" y="3528917"/>
            <a:ext cx="1764146" cy="805189"/>
          </a:xfrm>
          <a:prstGeom prst="round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1" name="図 10">
            <a:extLst>
              <a:ext uri="{FF2B5EF4-FFF2-40B4-BE49-F238E27FC236}">
                <a16:creationId xmlns:a16="http://schemas.microsoft.com/office/drawing/2014/main" id="{DB508676-62E4-B31A-C5A9-9F0F097A8158}"/>
              </a:ext>
            </a:extLst>
          </p:cNvPr>
          <p:cNvPicPr>
            <a:picLocks noChangeAspect="1"/>
          </p:cNvPicPr>
          <p:nvPr/>
        </p:nvPicPr>
        <p:blipFill rotWithShape="1">
          <a:blip r:embed="rId7"/>
          <a:srcRect l="25184" t="25370" r="29309" b="1105"/>
          <a:stretch/>
        </p:blipFill>
        <p:spPr>
          <a:xfrm>
            <a:off x="7301960" y="2429485"/>
            <a:ext cx="1602767" cy="2219531"/>
          </a:xfrm>
          <a:prstGeom prst="rect">
            <a:avLst/>
          </a:prstGeom>
          <a:ln>
            <a:noFill/>
          </a:ln>
        </p:spPr>
      </p:pic>
      <p:sp>
        <p:nvSpPr>
          <p:cNvPr id="12" name="矢印: 右 11">
            <a:extLst>
              <a:ext uri="{FF2B5EF4-FFF2-40B4-BE49-F238E27FC236}">
                <a16:creationId xmlns:a16="http://schemas.microsoft.com/office/drawing/2014/main" id="{52CEF4C5-6867-AF24-DAD8-55D6EB87115B}"/>
              </a:ext>
            </a:extLst>
          </p:cNvPr>
          <p:cNvSpPr/>
          <p:nvPr/>
        </p:nvSpPr>
        <p:spPr>
          <a:xfrm>
            <a:off x="6770427" y="3242675"/>
            <a:ext cx="446049" cy="373119"/>
          </a:xfrm>
          <a:prstGeom prst="rightArrow">
            <a:avLst/>
          </a:prstGeom>
          <a:solidFill>
            <a:schemeClr val="accent6">
              <a:lumMod val="60000"/>
              <a:lumOff val="40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descr="ダイアグラム&#10;&#10;自動的に生成された説明">
            <a:extLst>
              <a:ext uri="{FF2B5EF4-FFF2-40B4-BE49-F238E27FC236}">
                <a16:creationId xmlns:a16="http://schemas.microsoft.com/office/drawing/2014/main" id="{A224B775-38D1-BF46-AB10-6A1217F69BEF}"/>
              </a:ext>
            </a:extLst>
          </p:cNvPr>
          <p:cNvPicPr>
            <a:picLocks noChangeAspect="1"/>
          </p:cNvPicPr>
          <p:nvPr/>
        </p:nvPicPr>
        <p:blipFill rotWithShape="1">
          <a:blip r:embed="rId8"/>
          <a:srcRect l="3575" r="9490"/>
          <a:stretch/>
        </p:blipFill>
        <p:spPr>
          <a:xfrm>
            <a:off x="5015755" y="2401792"/>
            <a:ext cx="1680016" cy="2219531"/>
          </a:xfrm>
          <a:prstGeom prst="rect">
            <a:avLst/>
          </a:prstGeom>
          <a:ln>
            <a:noFill/>
          </a:ln>
        </p:spPr>
      </p:pic>
      <p:sp>
        <p:nvSpPr>
          <p:cNvPr id="15" name="四角形: 角を丸くする 14">
            <a:extLst>
              <a:ext uri="{FF2B5EF4-FFF2-40B4-BE49-F238E27FC236}">
                <a16:creationId xmlns:a16="http://schemas.microsoft.com/office/drawing/2014/main" id="{0AD6A8B3-98BC-73DE-1229-CCF350C4E3FF}"/>
              </a:ext>
            </a:extLst>
          </p:cNvPr>
          <p:cNvSpPr/>
          <p:nvPr/>
        </p:nvSpPr>
        <p:spPr>
          <a:xfrm>
            <a:off x="7216476" y="3571388"/>
            <a:ext cx="1764146" cy="902903"/>
          </a:xfrm>
          <a:prstGeom prst="round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27454575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788"/>
        <p:cNvGrpSpPr/>
        <p:nvPr/>
      </p:nvGrpSpPr>
      <p:grpSpPr>
        <a:xfrm>
          <a:off x="0" y="0"/>
          <a:ext cx="0" cy="0"/>
          <a:chOff x="0" y="0"/>
          <a:chExt cx="0" cy="0"/>
        </a:xfrm>
      </p:grpSpPr>
      <p:grpSp>
        <p:nvGrpSpPr>
          <p:cNvPr id="789" name="Google Shape;789;p59"/>
          <p:cNvGrpSpPr/>
          <p:nvPr/>
        </p:nvGrpSpPr>
        <p:grpSpPr>
          <a:xfrm>
            <a:off x="164550" y="-27123"/>
            <a:ext cx="9144000" cy="5197748"/>
            <a:chOff x="0" y="-144661"/>
            <a:chExt cx="24384000" cy="13860661"/>
          </a:xfrm>
        </p:grpSpPr>
        <p:grpSp>
          <p:nvGrpSpPr>
            <p:cNvPr id="790" name="Google Shape;790;p59"/>
            <p:cNvGrpSpPr/>
            <p:nvPr/>
          </p:nvGrpSpPr>
          <p:grpSpPr>
            <a:xfrm>
              <a:off x="0" y="-144661"/>
              <a:ext cx="24383997" cy="13860659"/>
              <a:chOff x="0" y="-28575"/>
              <a:chExt cx="4816592" cy="2737908"/>
            </a:xfrm>
          </p:grpSpPr>
          <p:sp>
            <p:nvSpPr>
              <p:cNvPr id="791" name="Google Shape;791;p59"/>
              <p:cNvSpPr/>
              <p:nvPr/>
            </p:nvSpPr>
            <p:spPr>
              <a:xfrm>
                <a:off x="0" y="0"/>
                <a:ext cx="4816592" cy="2709333"/>
              </a:xfrm>
              <a:custGeom>
                <a:avLst/>
                <a:gdLst/>
                <a:ahLst/>
                <a:cxnLst/>
                <a:rect l="l" t="t" r="r" b="b"/>
                <a:pathLst>
                  <a:path w="4816592" h="2709333" extrusionOk="0">
                    <a:moveTo>
                      <a:pt x="0" y="0"/>
                    </a:moveTo>
                    <a:lnTo>
                      <a:pt x="4816592" y="0"/>
                    </a:lnTo>
                    <a:lnTo>
                      <a:pt x="4816592" y="2709333"/>
                    </a:lnTo>
                    <a:lnTo>
                      <a:pt x="0" y="2709333"/>
                    </a:lnTo>
                    <a:close/>
                  </a:path>
                </a:pathLst>
              </a:custGeom>
              <a:solidFill>
                <a:srgbClr val="FFFAF1"/>
              </a:solidFill>
              <a:ln w="285750" cap="sq" cmpd="sng">
                <a:solidFill>
                  <a:srgbClr val="FFC477"/>
                </a:solidFill>
                <a:prstDash val="solid"/>
                <a:miter lim="8000"/>
                <a:headEnd type="none" w="sm" len="sm"/>
                <a:tailEnd type="none" w="sm" len="sm"/>
              </a:ln>
            </p:spPr>
            <p:txBody>
              <a:bodyPr/>
              <a:lstStyle/>
              <a:p>
                <a:endParaRPr lang="ja-JP" altLang="en-US"/>
              </a:p>
            </p:txBody>
          </p:sp>
          <p:sp>
            <p:nvSpPr>
              <p:cNvPr id="792" name="Google Shape;792;p59"/>
              <p:cNvSpPr txBox="1"/>
              <p:nvPr/>
            </p:nvSpPr>
            <p:spPr>
              <a:xfrm>
                <a:off x="0" y="-28575"/>
                <a:ext cx="4816500" cy="2737800"/>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793" name="Google Shape;793;p59"/>
            <p:cNvSpPr/>
            <p:nvPr/>
          </p:nvSpPr>
          <p:spPr>
            <a:xfrm rot="10800000">
              <a:off x="0" y="0"/>
              <a:ext cx="2996755" cy="2958615"/>
            </a:xfrm>
            <a:custGeom>
              <a:avLst/>
              <a:gdLst/>
              <a:ahLst/>
              <a:cxnLst/>
              <a:rect l="l" t="t" r="r" b="b"/>
              <a:pathLst>
                <a:path w="2996755" h="2958615" extrusionOk="0">
                  <a:moveTo>
                    <a:pt x="0" y="0"/>
                  </a:moveTo>
                  <a:lnTo>
                    <a:pt x="2996755" y="0"/>
                  </a:lnTo>
                  <a:lnTo>
                    <a:pt x="2996755" y="2958615"/>
                  </a:lnTo>
                  <a:lnTo>
                    <a:pt x="0" y="2958615"/>
                  </a:lnTo>
                  <a:lnTo>
                    <a:pt x="0" y="0"/>
                  </a:lnTo>
                  <a:close/>
                </a:path>
              </a:pathLst>
            </a:custGeom>
            <a:blipFill rotWithShape="1">
              <a:blip r:embed="rId3">
                <a:alphaModFix/>
              </a:blip>
              <a:stretch>
                <a:fillRect/>
              </a:stretch>
            </a:blipFill>
            <a:ln>
              <a:noFill/>
            </a:ln>
          </p:spPr>
          <p:txBody>
            <a:bodyPr/>
            <a:lstStyle/>
            <a:p>
              <a:endParaRPr lang="ja-JP" altLang="en-US"/>
            </a:p>
          </p:txBody>
        </p:sp>
        <p:sp>
          <p:nvSpPr>
            <p:cNvPr id="794" name="Google Shape;794;p59"/>
            <p:cNvSpPr/>
            <p:nvPr/>
          </p:nvSpPr>
          <p:spPr>
            <a:xfrm>
              <a:off x="21387245" y="10757385"/>
              <a:ext cx="2996755" cy="2958615"/>
            </a:xfrm>
            <a:custGeom>
              <a:avLst/>
              <a:gdLst/>
              <a:ahLst/>
              <a:cxnLst/>
              <a:rect l="l" t="t" r="r" b="b"/>
              <a:pathLst>
                <a:path w="2996755" h="2958615" extrusionOk="0">
                  <a:moveTo>
                    <a:pt x="0" y="0"/>
                  </a:moveTo>
                  <a:lnTo>
                    <a:pt x="2996755" y="0"/>
                  </a:lnTo>
                  <a:lnTo>
                    <a:pt x="2996755" y="2958615"/>
                  </a:lnTo>
                  <a:lnTo>
                    <a:pt x="0" y="2958615"/>
                  </a:lnTo>
                  <a:lnTo>
                    <a:pt x="0" y="0"/>
                  </a:lnTo>
                  <a:close/>
                </a:path>
              </a:pathLst>
            </a:custGeom>
            <a:blipFill rotWithShape="1">
              <a:blip r:embed="rId3">
                <a:alphaModFix/>
              </a:blip>
              <a:stretch>
                <a:fillRect/>
              </a:stretch>
            </a:blipFill>
            <a:ln>
              <a:noFill/>
            </a:ln>
          </p:spPr>
          <p:txBody>
            <a:bodyPr/>
            <a:lstStyle/>
            <a:p>
              <a:endParaRPr lang="ja-JP" altLang="en-US"/>
            </a:p>
          </p:txBody>
        </p:sp>
      </p:grpSp>
      <p:sp>
        <p:nvSpPr>
          <p:cNvPr id="795" name="Google Shape;795;p59"/>
          <p:cNvSpPr txBox="1"/>
          <p:nvPr/>
        </p:nvSpPr>
        <p:spPr>
          <a:xfrm>
            <a:off x="1211762" y="380200"/>
            <a:ext cx="5597100" cy="538609"/>
          </a:xfrm>
          <a:prstGeom prst="rect">
            <a:avLst/>
          </a:prstGeom>
          <a:noFill/>
          <a:ln>
            <a:noFill/>
          </a:ln>
        </p:spPr>
        <p:txBody>
          <a:bodyPr spcFirstLastPara="1" wrap="square" lIns="0" tIns="0" rIns="0" bIns="0" anchor="t" anchorCtr="0">
            <a:spAutoFit/>
          </a:bodyPr>
          <a:lstStyle/>
          <a:p>
            <a:pPr marL="0" marR="0" lvl="0" indent="0" algn="l" rtl="0">
              <a:lnSpc>
                <a:spcPct val="140008"/>
              </a:lnSpc>
              <a:spcBef>
                <a:spcPts val="0"/>
              </a:spcBef>
              <a:spcAft>
                <a:spcPts val="0"/>
              </a:spcAft>
              <a:buNone/>
            </a:pPr>
            <a:r>
              <a:rPr lang="ja" sz="2500" b="1" dirty="0">
                <a:solidFill>
                  <a:srgbClr val="FF9000"/>
                </a:solidFill>
                <a:latin typeface="Noto Sans JP" panose="020B0600070205080204" charset="-128"/>
                <a:ea typeface="Noto Sans JP" panose="020B0600070205080204" charset="-128"/>
                <a:cs typeface="Noto Sans JP"/>
                <a:sym typeface="Noto Sans JP"/>
              </a:rPr>
              <a:t>予約承認機能</a:t>
            </a:r>
            <a:endParaRPr sz="700" b="1" dirty="0">
              <a:latin typeface="Noto Sans JP" panose="020B0600070205080204" charset="-128"/>
              <a:ea typeface="Noto Sans JP" panose="020B0600070205080204" charset="-128"/>
              <a:cs typeface="Noto Sans JP"/>
              <a:sym typeface="Noto Sans JP"/>
            </a:endParaRPr>
          </a:p>
        </p:txBody>
      </p:sp>
      <p:grpSp>
        <p:nvGrpSpPr>
          <p:cNvPr id="796" name="Google Shape;796;p59"/>
          <p:cNvGrpSpPr/>
          <p:nvPr/>
        </p:nvGrpSpPr>
        <p:grpSpPr>
          <a:xfrm>
            <a:off x="80700" y="52909"/>
            <a:ext cx="1039490" cy="1039490"/>
            <a:chOff x="0" y="0"/>
            <a:chExt cx="812800" cy="812800"/>
          </a:xfrm>
        </p:grpSpPr>
        <p:sp>
          <p:nvSpPr>
            <p:cNvPr id="797" name="Google Shape;797;p59"/>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95250" cap="sq" cmpd="sng">
              <a:solidFill>
                <a:srgbClr val="FFC477"/>
              </a:solidFill>
              <a:prstDash val="solid"/>
              <a:miter lim="8000"/>
              <a:headEnd type="none" w="sm" len="sm"/>
              <a:tailEnd type="none" w="sm" len="sm"/>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798" name="Google Shape;798;p59"/>
            <p:cNvSpPr txBox="1"/>
            <p:nvPr/>
          </p:nvSpPr>
          <p:spPr>
            <a:xfrm>
              <a:off x="76200" y="28575"/>
              <a:ext cx="660300" cy="708000"/>
            </a:xfrm>
            <a:prstGeom prst="rect">
              <a:avLst/>
            </a:prstGeom>
            <a:noFill/>
            <a:ln>
              <a:noFill/>
            </a:ln>
          </p:spPr>
          <p:txBody>
            <a:bodyPr spcFirstLastPara="1" wrap="square" lIns="25400" tIns="25400" rIns="25400" bIns="25400" anchor="ctr" anchorCtr="0">
              <a:noAutofit/>
            </a:bodyPr>
            <a:lstStyle/>
            <a:p>
              <a:pPr marL="0" marR="0" lvl="0" indent="0" algn="ctr" rtl="0">
                <a:lnSpc>
                  <a:spcPct val="2022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799" name="Google Shape;799;p59"/>
          <p:cNvSpPr/>
          <p:nvPr/>
        </p:nvSpPr>
        <p:spPr>
          <a:xfrm>
            <a:off x="252164" y="253831"/>
            <a:ext cx="696533" cy="637618"/>
          </a:xfrm>
          <a:custGeom>
            <a:avLst/>
            <a:gdLst/>
            <a:ahLst/>
            <a:cxnLst/>
            <a:rect l="l" t="t" r="r" b="b"/>
            <a:pathLst>
              <a:path w="1393066" h="1275236" extrusionOk="0">
                <a:moveTo>
                  <a:pt x="0" y="0"/>
                </a:moveTo>
                <a:lnTo>
                  <a:pt x="1393066" y="0"/>
                </a:lnTo>
                <a:lnTo>
                  <a:pt x="1393066" y="1275236"/>
                </a:lnTo>
                <a:lnTo>
                  <a:pt x="0" y="1275236"/>
                </a:lnTo>
                <a:lnTo>
                  <a:pt x="0" y="0"/>
                </a:lnTo>
                <a:close/>
              </a:path>
            </a:pathLst>
          </a:custGeom>
          <a:blipFill rotWithShape="1">
            <a:blip r:embed="rId4">
              <a:alphaModFix/>
            </a:blip>
            <a:stretch>
              <a:fillRect/>
            </a:stretch>
          </a:blipFill>
          <a:ln>
            <a:noFill/>
          </a:ln>
        </p:spPr>
        <p:txBody>
          <a:bodyPr/>
          <a:lstStyle/>
          <a:p>
            <a:endParaRPr lang="ja-JP" altLang="en-US"/>
          </a:p>
        </p:txBody>
      </p:sp>
      <p:sp>
        <p:nvSpPr>
          <p:cNvPr id="800" name="Google Shape;800;p59"/>
          <p:cNvSpPr/>
          <p:nvPr/>
        </p:nvSpPr>
        <p:spPr>
          <a:xfrm>
            <a:off x="4058250" y="819875"/>
            <a:ext cx="4509836" cy="3625693"/>
          </a:xfrm>
          <a:custGeom>
            <a:avLst/>
            <a:gdLst/>
            <a:ahLst/>
            <a:cxnLst/>
            <a:rect l="l" t="t" r="r" b="b"/>
            <a:pathLst>
              <a:path w="4274726" h="578722" extrusionOk="0">
                <a:moveTo>
                  <a:pt x="11925" y="0"/>
                </a:moveTo>
                <a:lnTo>
                  <a:pt x="4262801" y="0"/>
                </a:lnTo>
                <a:cubicBezTo>
                  <a:pt x="4269387" y="0"/>
                  <a:pt x="4274726" y="5339"/>
                  <a:pt x="4274726" y="11925"/>
                </a:cubicBezTo>
                <a:lnTo>
                  <a:pt x="4274726" y="566797"/>
                </a:lnTo>
                <a:cubicBezTo>
                  <a:pt x="4274726" y="573383"/>
                  <a:pt x="4269387" y="578722"/>
                  <a:pt x="4262801" y="578722"/>
                </a:cubicBezTo>
                <a:lnTo>
                  <a:pt x="11925" y="578722"/>
                </a:lnTo>
                <a:cubicBezTo>
                  <a:pt x="5339" y="578722"/>
                  <a:pt x="0" y="573383"/>
                  <a:pt x="0" y="566797"/>
                </a:cubicBezTo>
                <a:lnTo>
                  <a:pt x="0" y="11925"/>
                </a:lnTo>
                <a:cubicBezTo>
                  <a:pt x="0" y="5339"/>
                  <a:pt x="5339" y="0"/>
                  <a:pt x="11925" y="0"/>
                </a:cubicBezTo>
                <a:close/>
              </a:path>
            </a:pathLst>
          </a:custGeom>
          <a:solidFill>
            <a:srgbClr val="FFFFFF"/>
          </a:solidFill>
          <a:ln w="95250" cap="rnd" cmpd="sng">
            <a:solidFill>
              <a:srgbClr val="FFC477"/>
            </a:solidFill>
            <a:prstDash val="solid"/>
            <a:round/>
            <a:headEnd type="none" w="sm" len="sm"/>
            <a:tailEnd type="none" w="sm" len="sm"/>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pic>
        <p:nvPicPr>
          <p:cNvPr id="801" name="Google Shape;801;p59"/>
          <p:cNvPicPr preferRelativeResize="0"/>
          <p:nvPr/>
        </p:nvPicPr>
        <p:blipFill rotWithShape="1">
          <a:blip r:embed="rId5">
            <a:alphaModFix/>
          </a:blip>
          <a:srcRect t="57081" r="14857"/>
          <a:stretch/>
        </p:blipFill>
        <p:spPr>
          <a:xfrm>
            <a:off x="1211750" y="3096350"/>
            <a:ext cx="1998325" cy="1671474"/>
          </a:xfrm>
          <a:prstGeom prst="rect">
            <a:avLst/>
          </a:prstGeom>
          <a:solidFill>
            <a:srgbClr val="FFFFFF"/>
          </a:solidFill>
          <a:ln>
            <a:noFill/>
          </a:ln>
        </p:spPr>
      </p:pic>
      <p:pic>
        <p:nvPicPr>
          <p:cNvPr id="802" name="Google Shape;802;p59"/>
          <p:cNvPicPr preferRelativeResize="0"/>
          <p:nvPr/>
        </p:nvPicPr>
        <p:blipFill rotWithShape="1">
          <a:blip r:embed="rId6">
            <a:alphaModFix/>
          </a:blip>
          <a:srcRect t="7121" r="4297" b="3529"/>
          <a:stretch/>
        </p:blipFill>
        <p:spPr>
          <a:xfrm>
            <a:off x="1211750" y="851250"/>
            <a:ext cx="1933075" cy="1720500"/>
          </a:xfrm>
          <a:prstGeom prst="rect">
            <a:avLst/>
          </a:prstGeom>
          <a:noFill/>
          <a:ln>
            <a:noFill/>
          </a:ln>
        </p:spPr>
      </p:pic>
      <p:sp>
        <p:nvSpPr>
          <p:cNvPr id="803" name="Google Shape;803;p59"/>
          <p:cNvSpPr/>
          <p:nvPr/>
        </p:nvSpPr>
        <p:spPr>
          <a:xfrm rot="5400000">
            <a:off x="2010875" y="2641600"/>
            <a:ext cx="497100" cy="384900"/>
          </a:xfrm>
          <a:prstGeom prst="rightArrow">
            <a:avLst>
              <a:gd name="adj1" fmla="val 50000"/>
              <a:gd name="adj2" fmla="val 50000"/>
            </a:avLst>
          </a:prstGeom>
          <a:solidFill>
            <a:srgbClr val="FFC477"/>
          </a:solidFill>
          <a:ln w="9525" cap="flat" cmpd="sng">
            <a:solidFill>
              <a:srgbClr val="FFC47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804" name="Google Shape;804;p59"/>
          <p:cNvSpPr txBox="1"/>
          <p:nvPr/>
        </p:nvSpPr>
        <p:spPr>
          <a:xfrm>
            <a:off x="4601513" y="979513"/>
            <a:ext cx="3423300" cy="600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ja" sz="2700" b="1" dirty="0">
                <a:solidFill>
                  <a:schemeClr val="dk1"/>
                </a:solidFill>
                <a:latin typeface="Noto Sans JP"/>
                <a:ea typeface="Noto Sans JP"/>
                <a:cs typeface="Noto Sans JP"/>
                <a:sym typeface="Noto Sans JP"/>
              </a:rPr>
              <a:t>point</a:t>
            </a:r>
            <a:endParaRPr sz="2700" b="1" dirty="0">
              <a:solidFill>
                <a:schemeClr val="dk1"/>
              </a:solidFill>
              <a:latin typeface="Noto Sans JP"/>
              <a:ea typeface="Noto Sans JP"/>
              <a:cs typeface="Noto Sans JP"/>
              <a:sym typeface="Noto Sans JP"/>
            </a:endParaRPr>
          </a:p>
        </p:txBody>
      </p:sp>
      <p:sp>
        <p:nvSpPr>
          <p:cNvPr id="805" name="Google Shape;805;p59"/>
          <p:cNvSpPr txBox="1"/>
          <p:nvPr/>
        </p:nvSpPr>
        <p:spPr>
          <a:xfrm>
            <a:off x="4280813" y="1924725"/>
            <a:ext cx="4064700" cy="149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ja" sz="1700" b="1" dirty="0">
                <a:solidFill>
                  <a:schemeClr val="dk1"/>
                </a:solidFill>
                <a:latin typeface="Noto Sans JP" panose="020B0600070205080204" charset="-128"/>
                <a:ea typeface="Noto Sans JP" panose="020B0600070205080204" charset="-128"/>
                <a:cs typeface="Calibri"/>
                <a:sym typeface="Calibri"/>
              </a:rPr>
              <a:t>①個人ユーザーから送信された申請が団体の予約確認画面に表示される</a:t>
            </a:r>
            <a:endParaRPr sz="1700" b="1" dirty="0">
              <a:solidFill>
                <a:schemeClr val="dk1"/>
              </a:solidFill>
              <a:latin typeface="Noto Sans JP" panose="020B0600070205080204" charset="-128"/>
              <a:ea typeface="Noto Sans JP" panose="020B0600070205080204" charset="-128"/>
              <a:cs typeface="Calibri"/>
              <a:sym typeface="Calibri"/>
            </a:endParaRPr>
          </a:p>
          <a:p>
            <a:pPr marL="0" lvl="0" indent="0" algn="l" rtl="0">
              <a:spcBef>
                <a:spcPts val="0"/>
              </a:spcBef>
              <a:spcAft>
                <a:spcPts val="0"/>
              </a:spcAft>
              <a:buNone/>
            </a:pPr>
            <a:endParaRPr sz="1700" b="1" dirty="0">
              <a:solidFill>
                <a:schemeClr val="dk1"/>
              </a:solidFill>
              <a:latin typeface="Noto Sans JP" panose="020B0600070205080204" charset="-128"/>
              <a:ea typeface="Noto Sans JP" panose="020B0600070205080204" charset="-128"/>
              <a:cs typeface="Calibri"/>
              <a:sym typeface="Calibri"/>
            </a:endParaRPr>
          </a:p>
          <a:p>
            <a:pPr marL="0" lvl="0" indent="0" algn="l" rtl="0">
              <a:spcBef>
                <a:spcPts val="0"/>
              </a:spcBef>
              <a:spcAft>
                <a:spcPts val="0"/>
              </a:spcAft>
              <a:buNone/>
            </a:pPr>
            <a:r>
              <a:rPr lang="ja" sz="1700" b="1" dirty="0">
                <a:solidFill>
                  <a:schemeClr val="dk1"/>
                </a:solidFill>
                <a:latin typeface="Noto Sans JP" panose="020B0600070205080204" charset="-128"/>
                <a:ea typeface="Noto Sans JP" panose="020B0600070205080204" charset="-128"/>
                <a:cs typeface="Calibri"/>
                <a:sym typeface="Calibri"/>
              </a:rPr>
              <a:t>②承認をクリックすると、承認済みにすることができる</a:t>
            </a:r>
            <a:endParaRPr sz="1700" b="1" dirty="0">
              <a:solidFill>
                <a:schemeClr val="dk1"/>
              </a:solidFill>
              <a:latin typeface="Noto Sans JP" panose="020B0600070205080204" charset="-128"/>
              <a:ea typeface="Noto Sans JP" panose="020B0600070205080204" charset="-128"/>
              <a:cs typeface="Calibri"/>
              <a:sym typeface="Calibri"/>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809"/>
        <p:cNvGrpSpPr/>
        <p:nvPr/>
      </p:nvGrpSpPr>
      <p:grpSpPr>
        <a:xfrm>
          <a:off x="0" y="0"/>
          <a:ext cx="0" cy="0"/>
          <a:chOff x="0" y="0"/>
          <a:chExt cx="0" cy="0"/>
        </a:xfrm>
      </p:grpSpPr>
      <p:grpSp>
        <p:nvGrpSpPr>
          <p:cNvPr id="810" name="Google Shape;810;p60"/>
          <p:cNvGrpSpPr/>
          <p:nvPr/>
        </p:nvGrpSpPr>
        <p:grpSpPr>
          <a:xfrm>
            <a:off x="0" y="52902"/>
            <a:ext cx="9144000" cy="5197748"/>
            <a:chOff x="0" y="-144661"/>
            <a:chExt cx="24384000" cy="13860661"/>
          </a:xfrm>
        </p:grpSpPr>
        <p:grpSp>
          <p:nvGrpSpPr>
            <p:cNvPr id="811" name="Google Shape;811;p60"/>
            <p:cNvGrpSpPr/>
            <p:nvPr/>
          </p:nvGrpSpPr>
          <p:grpSpPr>
            <a:xfrm>
              <a:off x="0" y="-144661"/>
              <a:ext cx="24383997" cy="13860659"/>
              <a:chOff x="0" y="-28575"/>
              <a:chExt cx="4816592" cy="2737908"/>
            </a:xfrm>
          </p:grpSpPr>
          <p:sp>
            <p:nvSpPr>
              <p:cNvPr id="812" name="Google Shape;812;p60"/>
              <p:cNvSpPr/>
              <p:nvPr/>
            </p:nvSpPr>
            <p:spPr>
              <a:xfrm>
                <a:off x="0" y="0"/>
                <a:ext cx="4816592" cy="2709333"/>
              </a:xfrm>
              <a:custGeom>
                <a:avLst/>
                <a:gdLst/>
                <a:ahLst/>
                <a:cxnLst/>
                <a:rect l="l" t="t" r="r" b="b"/>
                <a:pathLst>
                  <a:path w="4816592" h="2709333" extrusionOk="0">
                    <a:moveTo>
                      <a:pt x="0" y="0"/>
                    </a:moveTo>
                    <a:lnTo>
                      <a:pt x="4816592" y="0"/>
                    </a:lnTo>
                    <a:lnTo>
                      <a:pt x="4816592" y="2709333"/>
                    </a:lnTo>
                    <a:lnTo>
                      <a:pt x="0" y="2709333"/>
                    </a:lnTo>
                    <a:close/>
                  </a:path>
                </a:pathLst>
              </a:custGeom>
              <a:solidFill>
                <a:srgbClr val="FFFAF1"/>
              </a:solidFill>
              <a:ln w="285750" cap="sq" cmpd="sng">
                <a:solidFill>
                  <a:srgbClr val="FFC477"/>
                </a:solidFill>
                <a:prstDash val="solid"/>
                <a:miter lim="8000"/>
                <a:headEnd type="none" w="sm" len="sm"/>
                <a:tailEnd type="none" w="sm" len="sm"/>
              </a:ln>
            </p:spPr>
            <p:txBody>
              <a:bodyPr/>
              <a:lstStyle/>
              <a:p>
                <a:endParaRPr lang="ja-JP" altLang="en-US"/>
              </a:p>
            </p:txBody>
          </p:sp>
          <p:sp>
            <p:nvSpPr>
              <p:cNvPr id="813" name="Google Shape;813;p60"/>
              <p:cNvSpPr txBox="1"/>
              <p:nvPr/>
            </p:nvSpPr>
            <p:spPr>
              <a:xfrm>
                <a:off x="0" y="-28575"/>
                <a:ext cx="4816500" cy="2737800"/>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814" name="Google Shape;814;p60"/>
            <p:cNvSpPr/>
            <p:nvPr/>
          </p:nvSpPr>
          <p:spPr>
            <a:xfrm rot="10800000">
              <a:off x="0" y="0"/>
              <a:ext cx="2996755" cy="2958615"/>
            </a:xfrm>
            <a:custGeom>
              <a:avLst/>
              <a:gdLst/>
              <a:ahLst/>
              <a:cxnLst/>
              <a:rect l="l" t="t" r="r" b="b"/>
              <a:pathLst>
                <a:path w="2996755" h="2958615" extrusionOk="0">
                  <a:moveTo>
                    <a:pt x="0" y="0"/>
                  </a:moveTo>
                  <a:lnTo>
                    <a:pt x="2996755" y="0"/>
                  </a:lnTo>
                  <a:lnTo>
                    <a:pt x="2996755" y="2958615"/>
                  </a:lnTo>
                  <a:lnTo>
                    <a:pt x="0" y="2958615"/>
                  </a:lnTo>
                  <a:lnTo>
                    <a:pt x="0" y="0"/>
                  </a:lnTo>
                  <a:close/>
                </a:path>
              </a:pathLst>
            </a:custGeom>
            <a:blipFill rotWithShape="1">
              <a:blip r:embed="rId3">
                <a:alphaModFix/>
              </a:blip>
              <a:stretch>
                <a:fillRect/>
              </a:stretch>
            </a:blipFill>
            <a:ln>
              <a:noFill/>
            </a:ln>
          </p:spPr>
          <p:txBody>
            <a:bodyPr/>
            <a:lstStyle/>
            <a:p>
              <a:endParaRPr lang="ja-JP" altLang="en-US"/>
            </a:p>
          </p:txBody>
        </p:sp>
        <p:sp>
          <p:nvSpPr>
            <p:cNvPr id="815" name="Google Shape;815;p60"/>
            <p:cNvSpPr/>
            <p:nvPr/>
          </p:nvSpPr>
          <p:spPr>
            <a:xfrm>
              <a:off x="21387245" y="10757385"/>
              <a:ext cx="2996755" cy="2958615"/>
            </a:xfrm>
            <a:custGeom>
              <a:avLst/>
              <a:gdLst/>
              <a:ahLst/>
              <a:cxnLst/>
              <a:rect l="l" t="t" r="r" b="b"/>
              <a:pathLst>
                <a:path w="2996755" h="2958615" extrusionOk="0">
                  <a:moveTo>
                    <a:pt x="0" y="0"/>
                  </a:moveTo>
                  <a:lnTo>
                    <a:pt x="2996755" y="0"/>
                  </a:lnTo>
                  <a:lnTo>
                    <a:pt x="2996755" y="2958615"/>
                  </a:lnTo>
                  <a:lnTo>
                    <a:pt x="0" y="2958615"/>
                  </a:lnTo>
                  <a:lnTo>
                    <a:pt x="0" y="0"/>
                  </a:lnTo>
                  <a:close/>
                </a:path>
              </a:pathLst>
            </a:custGeom>
            <a:blipFill rotWithShape="1">
              <a:blip r:embed="rId3">
                <a:alphaModFix/>
              </a:blip>
              <a:stretch>
                <a:fillRect/>
              </a:stretch>
            </a:blipFill>
            <a:ln>
              <a:noFill/>
            </a:ln>
          </p:spPr>
          <p:txBody>
            <a:bodyPr/>
            <a:lstStyle/>
            <a:p>
              <a:endParaRPr lang="ja-JP" altLang="en-US"/>
            </a:p>
          </p:txBody>
        </p:sp>
      </p:grpSp>
      <p:sp>
        <p:nvSpPr>
          <p:cNvPr id="816" name="Google Shape;816;p60"/>
          <p:cNvSpPr txBox="1"/>
          <p:nvPr/>
        </p:nvSpPr>
        <p:spPr>
          <a:xfrm>
            <a:off x="1218862" y="380200"/>
            <a:ext cx="5597100" cy="538609"/>
          </a:xfrm>
          <a:prstGeom prst="rect">
            <a:avLst/>
          </a:prstGeom>
          <a:noFill/>
          <a:ln>
            <a:noFill/>
          </a:ln>
        </p:spPr>
        <p:txBody>
          <a:bodyPr spcFirstLastPara="1" wrap="square" lIns="0" tIns="0" rIns="0" bIns="0" anchor="t" anchorCtr="0">
            <a:spAutoFit/>
          </a:bodyPr>
          <a:lstStyle/>
          <a:p>
            <a:pPr marL="0" marR="0" lvl="0" indent="0" algn="l" rtl="0">
              <a:lnSpc>
                <a:spcPct val="140008"/>
              </a:lnSpc>
              <a:spcBef>
                <a:spcPts val="0"/>
              </a:spcBef>
              <a:spcAft>
                <a:spcPts val="0"/>
              </a:spcAft>
              <a:buNone/>
            </a:pPr>
            <a:r>
              <a:rPr lang="ja" sz="2500" b="1" dirty="0">
                <a:solidFill>
                  <a:srgbClr val="FF9000"/>
                </a:solidFill>
                <a:latin typeface="Noto Sans JP" panose="020B0600070205080204" charset="-128"/>
                <a:ea typeface="Noto Sans JP" panose="020B0600070205080204" charset="-128"/>
                <a:cs typeface="Calibri"/>
                <a:sym typeface="Calibri"/>
              </a:rPr>
              <a:t>機能担当一覧</a:t>
            </a:r>
            <a:endParaRPr sz="700" b="1" dirty="0">
              <a:latin typeface="Noto Sans JP" panose="020B0600070205080204" charset="-128"/>
              <a:ea typeface="Noto Sans JP" panose="020B0600070205080204" charset="-128"/>
              <a:cs typeface="Noto Sans JP"/>
              <a:sym typeface="Noto Sans JP"/>
            </a:endParaRPr>
          </a:p>
        </p:txBody>
      </p:sp>
      <p:grpSp>
        <p:nvGrpSpPr>
          <p:cNvPr id="817" name="Google Shape;817;p60"/>
          <p:cNvGrpSpPr/>
          <p:nvPr/>
        </p:nvGrpSpPr>
        <p:grpSpPr>
          <a:xfrm>
            <a:off x="80700" y="52909"/>
            <a:ext cx="1039490" cy="1039490"/>
            <a:chOff x="0" y="0"/>
            <a:chExt cx="812800" cy="812800"/>
          </a:xfrm>
        </p:grpSpPr>
        <p:sp>
          <p:nvSpPr>
            <p:cNvPr id="818" name="Google Shape;818;p60"/>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95250" cap="sq" cmpd="sng">
              <a:solidFill>
                <a:srgbClr val="FFC477"/>
              </a:solidFill>
              <a:prstDash val="solid"/>
              <a:miter lim="8000"/>
              <a:headEnd type="none" w="sm" len="sm"/>
              <a:tailEnd type="none" w="sm" len="sm"/>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819" name="Google Shape;819;p60"/>
            <p:cNvSpPr txBox="1"/>
            <p:nvPr/>
          </p:nvSpPr>
          <p:spPr>
            <a:xfrm>
              <a:off x="76200" y="28575"/>
              <a:ext cx="660300" cy="708000"/>
            </a:xfrm>
            <a:prstGeom prst="rect">
              <a:avLst/>
            </a:prstGeom>
            <a:noFill/>
            <a:ln>
              <a:noFill/>
            </a:ln>
          </p:spPr>
          <p:txBody>
            <a:bodyPr spcFirstLastPara="1" wrap="square" lIns="25400" tIns="25400" rIns="25400" bIns="25400" anchor="ctr" anchorCtr="0">
              <a:noAutofit/>
            </a:bodyPr>
            <a:lstStyle/>
            <a:p>
              <a:pPr marL="0" marR="0" lvl="0" indent="0" algn="ctr" rtl="0">
                <a:lnSpc>
                  <a:spcPct val="2022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820" name="Google Shape;820;p60"/>
          <p:cNvSpPr/>
          <p:nvPr/>
        </p:nvSpPr>
        <p:spPr>
          <a:xfrm>
            <a:off x="252164" y="253831"/>
            <a:ext cx="696533" cy="637618"/>
          </a:xfrm>
          <a:custGeom>
            <a:avLst/>
            <a:gdLst/>
            <a:ahLst/>
            <a:cxnLst/>
            <a:rect l="l" t="t" r="r" b="b"/>
            <a:pathLst>
              <a:path w="1393066" h="1275236" extrusionOk="0">
                <a:moveTo>
                  <a:pt x="0" y="0"/>
                </a:moveTo>
                <a:lnTo>
                  <a:pt x="1393066" y="0"/>
                </a:lnTo>
                <a:lnTo>
                  <a:pt x="1393066" y="1275236"/>
                </a:lnTo>
                <a:lnTo>
                  <a:pt x="0" y="1275236"/>
                </a:lnTo>
                <a:lnTo>
                  <a:pt x="0" y="0"/>
                </a:lnTo>
                <a:close/>
              </a:path>
            </a:pathLst>
          </a:custGeom>
          <a:blipFill rotWithShape="1">
            <a:blip r:embed="rId4">
              <a:alphaModFix/>
            </a:blip>
            <a:stretch>
              <a:fillRect/>
            </a:stretch>
          </a:blipFill>
          <a:ln>
            <a:noFill/>
          </a:ln>
        </p:spPr>
        <p:txBody>
          <a:bodyPr/>
          <a:lstStyle/>
          <a:p>
            <a:endParaRPr lang="ja-JP" altLang="en-US"/>
          </a:p>
        </p:txBody>
      </p:sp>
      <p:sp>
        <p:nvSpPr>
          <p:cNvPr id="821" name="Google Shape;821;p60"/>
          <p:cNvSpPr txBox="1"/>
          <p:nvPr/>
        </p:nvSpPr>
        <p:spPr>
          <a:xfrm>
            <a:off x="766950" y="1143475"/>
            <a:ext cx="7610100" cy="4155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endParaRPr sz="1500" b="1">
              <a:solidFill>
                <a:srgbClr val="524F4D"/>
              </a:solidFill>
              <a:latin typeface="Noto Sans JP"/>
              <a:ea typeface="Noto Sans JP"/>
              <a:cs typeface="Noto Sans JP"/>
              <a:sym typeface="Noto Sans JP"/>
            </a:endParaRPr>
          </a:p>
        </p:txBody>
      </p:sp>
      <p:pic>
        <p:nvPicPr>
          <p:cNvPr id="822" name="Google Shape;822;p60"/>
          <p:cNvPicPr preferRelativeResize="0"/>
          <p:nvPr/>
        </p:nvPicPr>
        <p:blipFill>
          <a:blip r:embed="rId5">
            <a:alphaModFix/>
          </a:blip>
          <a:stretch>
            <a:fillRect/>
          </a:stretch>
        </p:blipFill>
        <p:spPr>
          <a:xfrm>
            <a:off x="2960075" y="855224"/>
            <a:ext cx="3523361" cy="404365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826"/>
        <p:cNvGrpSpPr/>
        <p:nvPr/>
      </p:nvGrpSpPr>
      <p:grpSpPr>
        <a:xfrm>
          <a:off x="0" y="0"/>
          <a:ext cx="0" cy="0"/>
          <a:chOff x="0" y="0"/>
          <a:chExt cx="0" cy="0"/>
        </a:xfrm>
      </p:grpSpPr>
      <p:grpSp>
        <p:nvGrpSpPr>
          <p:cNvPr id="827" name="Google Shape;827;p61"/>
          <p:cNvGrpSpPr/>
          <p:nvPr/>
        </p:nvGrpSpPr>
        <p:grpSpPr>
          <a:xfrm>
            <a:off x="108788" y="-90699"/>
            <a:ext cx="9143820" cy="5197645"/>
            <a:chOff x="0" y="-28575"/>
            <a:chExt cx="4816593" cy="2737908"/>
          </a:xfrm>
        </p:grpSpPr>
        <p:sp>
          <p:nvSpPr>
            <p:cNvPr id="828" name="Google Shape;828;p61"/>
            <p:cNvSpPr/>
            <p:nvPr/>
          </p:nvSpPr>
          <p:spPr>
            <a:xfrm>
              <a:off x="0" y="0"/>
              <a:ext cx="4816592" cy="2709333"/>
            </a:xfrm>
            <a:custGeom>
              <a:avLst/>
              <a:gdLst/>
              <a:ahLst/>
              <a:cxnLst/>
              <a:rect l="l" t="t" r="r" b="b"/>
              <a:pathLst>
                <a:path w="4816592" h="2709333" extrusionOk="0">
                  <a:moveTo>
                    <a:pt x="0" y="0"/>
                  </a:moveTo>
                  <a:lnTo>
                    <a:pt x="4816592" y="0"/>
                  </a:lnTo>
                  <a:lnTo>
                    <a:pt x="4816592" y="2709333"/>
                  </a:lnTo>
                  <a:lnTo>
                    <a:pt x="0" y="2709333"/>
                  </a:lnTo>
                  <a:close/>
                </a:path>
              </a:pathLst>
            </a:custGeom>
            <a:solidFill>
              <a:srgbClr val="FFFAF1"/>
            </a:solidFill>
            <a:ln w="285750" cap="sq" cmpd="sng">
              <a:solidFill>
                <a:srgbClr val="FFC477"/>
              </a:solidFill>
              <a:prstDash val="solid"/>
              <a:miter lim="8000"/>
              <a:headEnd type="none" w="sm" len="sm"/>
              <a:tailEnd type="none" w="sm" len="sm"/>
            </a:ln>
          </p:spPr>
          <p:txBody>
            <a:bodyPr/>
            <a:lstStyle/>
            <a:p>
              <a:endParaRPr lang="ja-JP" altLang="en-US"/>
            </a:p>
          </p:txBody>
        </p:sp>
        <p:sp>
          <p:nvSpPr>
            <p:cNvPr id="829" name="Google Shape;829;p61"/>
            <p:cNvSpPr txBox="1"/>
            <p:nvPr/>
          </p:nvSpPr>
          <p:spPr>
            <a:xfrm>
              <a:off x="0" y="-28575"/>
              <a:ext cx="4816593" cy="2737908"/>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830" name="Google Shape;830;p61"/>
          <p:cNvSpPr/>
          <p:nvPr/>
        </p:nvSpPr>
        <p:spPr>
          <a:xfrm rot="10800000">
            <a:off x="0" y="0"/>
            <a:ext cx="1123783" cy="1109481"/>
          </a:xfrm>
          <a:custGeom>
            <a:avLst/>
            <a:gdLst/>
            <a:ahLst/>
            <a:cxnLst/>
            <a:rect l="l" t="t" r="r" b="b"/>
            <a:pathLst>
              <a:path w="2247566" h="2218961" extrusionOk="0">
                <a:moveTo>
                  <a:pt x="0" y="0"/>
                </a:moveTo>
                <a:lnTo>
                  <a:pt x="2247566" y="0"/>
                </a:lnTo>
                <a:lnTo>
                  <a:pt x="2247566" y="2218961"/>
                </a:lnTo>
                <a:lnTo>
                  <a:pt x="0" y="2218961"/>
                </a:lnTo>
                <a:lnTo>
                  <a:pt x="0" y="0"/>
                </a:lnTo>
                <a:close/>
              </a:path>
            </a:pathLst>
          </a:custGeom>
          <a:blipFill rotWithShape="1">
            <a:blip r:embed="rId3">
              <a:alphaModFix/>
            </a:blip>
            <a:stretch>
              <a:fillRect/>
            </a:stretch>
          </a:blipFill>
          <a:ln>
            <a:noFill/>
          </a:ln>
        </p:spPr>
        <p:txBody>
          <a:bodyPr/>
          <a:lstStyle/>
          <a:p>
            <a:endParaRPr lang="ja-JP" altLang="en-US"/>
          </a:p>
        </p:txBody>
      </p:sp>
      <p:sp>
        <p:nvSpPr>
          <p:cNvPr id="831" name="Google Shape;831;p61"/>
          <p:cNvSpPr/>
          <p:nvPr/>
        </p:nvSpPr>
        <p:spPr>
          <a:xfrm>
            <a:off x="8020217" y="4034020"/>
            <a:ext cx="1123783" cy="1109481"/>
          </a:xfrm>
          <a:custGeom>
            <a:avLst/>
            <a:gdLst/>
            <a:ahLst/>
            <a:cxnLst/>
            <a:rect l="l" t="t" r="r" b="b"/>
            <a:pathLst>
              <a:path w="2247566" h="2218961" extrusionOk="0">
                <a:moveTo>
                  <a:pt x="0" y="0"/>
                </a:moveTo>
                <a:lnTo>
                  <a:pt x="2247566" y="0"/>
                </a:lnTo>
                <a:lnTo>
                  <a:pt x="2247566" y="2218961"/>
                </a:lnTo>
                <a:lnTo>
                  <a:pt x="0" y="2218961"/>
                </a:lnTo>
                <a:lnTo>
                  <a:pt x="0" y="0"/>
                </a:lnTo>
                <a:close/>
              </a:path>
            </a:pathLst>
          </a:custGeom>
          <a:blipFill rotWithShape="1">
            <a:blip r:embed="rId3">
              <a:alphaModFix/>
            </a:blip>
            <a:stretch>
              <a:fillRect/>
            </a:stretch>
          </a:blipFill>
          <a:ln>
            <a:noFill/>
          </a:ln>
        </p:spPr>
        <p:txBody>
          <a:bodyPr/>
          <a:lstStyle/>
          <a:p>
            <a:endParaRPr lang="ja-JP" altLang="en-US"/>
          </a:p>
        </p:txBody>
      </p:sp>
      <p:grpSp>
        <p:nvGrpSpPr>
          <p:cNvPr id="832" name="Google Shape;832;p61"/>
          <p:cNvGrpSpPr/>
          <p:nvPr/>
        </p:nvGrpSpPr>
        <p:grpSpPr>
          <a:xfrm>
            <a:off x="5261111" y="3305323"/>
            <a:ext cx="3073945" cy="437410"/>
            <a:chOff x="0" y="-47625"/>
            <a:chExt cx="1619197" cy="230406"/>
          </a:xfrm>
        </p:grpSpPr>
        <p:sp>
          <p:nvSpPr>
            <p:cNvPr id="833" name="Google Shape;833;p61"/>
            <p:cNvSpPr/>
            <p:nvPr/>
          </p:nvSpPr>
          <p:spPr>
            <a:xfrm>
              <a:off x="0" y="0"/>
              <a:ext cx="1619197" cy="182781"/>
            </a:xfrm>
            <a:custGeom>
              <a:avLst/>
              <a:gdLst/>
              <a:ahLst/>
              <a:cxnLst/>
              <a:rect l="l" t="t" r="r" b="b"/>
              <a:pathLst>
                <a:path w="1619197" h="182781" extrusionOk="0">
                  <a:moveTo>
                    <a:pt x="91390" y="0"/>
                  </a:moveTo>
                  <a:lnTo>
                    <a:pt x="1527807" y="0"/>
                  </a:lnTo>
                  <a:cubicBezTo>
                    <a:pt x="1552045" y="0"/>
                    <a:pt x="1575291" y="9629"/>
                    <a:pt x="1592430" y="26768"/>
                  </a:cubicBezTo>
                  <a:cubicBezTo>
                    <a:pt x="1609569" y="43907"/>
                    <a:pt x="1619197" y="67152"/>
                    <a:pt x="1619197" y="91390"/>
                  </a:cubicBezTo>
                  <a:lnTo>
                    <a:pt x="1619197" y="91390"/>
                  </a:lnTo>
                  <a:cubicBezTo>
                    <a:pt x="1619197" y="141864"/>
                    <a:pt x="1578281" y="182781"/>
                    <a:pt x="1527807" y="182781"/>
                  </a:cubicBezTo>
                  <a:lnTo>
                    <a:pt x="91390" y="182781"/>
                  </a:lnTo>
                  <a:cubicBezTo>
                    <a:pt x="40917" y="182781"/>
                    <a:pt x="0" y="141864"/>
                    <a:pt x="0" y="91390"/>
                  </a:cubicBezTo>
                  <a:lnTo>
                    <a:pt x="0" y="91390"/>
                  </a:lnTo>
                  <a:cubicBezTo>
                    <a:pt x="0" y="40917"/>
                    <a:pt x="40917" y="0"/>
                    <a:pt x="91390" y="0"/>
                  </a:cubicBezTo>
                  <a:close/>
                </a:path>
              </a:pathLst>
            </a:custGeom>
            <a:solidFill>
              <a:srgbClr val="FFFAF1"/>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834" name="Google Shape;834;p61"/>
            <p:cNvSpPr txBox="1"/>
            <p:nvPr/>
          </p:nvSpPr>
          <p:spPr>
            <a:xfrm>
              <a:off x="0" y="-47625"/>
              <a:ext cx="1619197" cy="230406"/>
            </a:xfrm>
            <a:prstGeom prst="rect">
              <a:avLst/>
            </a:prstGeom>
            <a:noFill/>
            <a:ln>
              <a:noFill/>
            </a:ln>
          </p:spPr>
          <p:txBody>
            <a:bodyPr spcFirstLastPara="1" wrap="square" lIns="25400" tIns="25400" rIns="25400" bIns="25400" anchor="ctr" anchorCtr="0">
              <a:noAutofit/>
            </a:bodyPr>
            <a:lstStyle/>
            <a:p>
              <a:pPr marL="0" marR="0" lvl="0" indent="0" algn="ctr" rtl="0">
                <a:lnSpc>
                  <a:spcPct val="2022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835" name="Google Shape;835;p61"/>
          <p:cNvSpPr txBox="1"/>
          <p:nvPr/>
        </p:nvSpPr>
        <p:spPr>
          <a:xfrm>
            <a:off x="206240" y="249757"/>
            <a:ext cx="7829400" cy="538609"/>
          </a:xfrm>
          <a:prstGeom prst="rect">
            <a:avLst/>
          </a:prstGeom>
          <a:noFill/>
          <a:ln>
            <a:noFill/>
          </a:ln>
        </p:spPr>
        <p:txBody>
          <a:bodyPr spcFirstLastPara="1" wrap="square" lIns="0" tIns="0" rIns="0" bIns="0" anchor="t" anchorCtr="0">
            <a:spAutoFit/>
          </a:bodyPr>
          <a:lstStyle/>
          <a:p>
            <a:pPr marL="0" marR="0" lvl="0" indent="0" algn="ctr" rtl="0">
              <a:lnSpc>
                <a:spcPct val="140008"/>
              </a:lnSpc>
              <a:spcBef>
                <a:spcPts val="0"/>
              </a:spcBef>
              <a:spcAft>
                <a:spcPts val="0"/>
              </a:spcAft>
              <a:buNone/>
            </a:pPr>
            <a:r>
              <a:rPr lang="ja" sz="2500" b="1" dirty="0">
                <a:solidFill>
                  <a:srgbClr val="FF9000"/>
                </a:solidFill>
                <a:latin typeface="Noto Sans JP"/>
                <a:ea typeface="Noto Sans JP"/>
                <a:cs typeface="Noto Sans JP"/>
                <a:sym typeface="Noto Sans JP"/>
              </a:rPr>
              <a:t>研修を通して学んだことや成長したこと</a:t>
            </a:r>
            <a:endParaRPr sz="2500" b="1" dirty="0">
              <a:latin typeface="Noto Sans JP"/>
              <a:ea typeface="Noto Sans JP"/>
              <a:cs typeface="Noto Sans JP"/>
              <a:sym typeface="Noto Sans JP"/>
            </a:endParaRPr>
          </a:p>
        </p:txBody>
      </p:sp>
      <p:sp>
        <p:nvSpPr>
          <p:cNvPr id="836" name="Google Shape;836;p61"/>
          <p:cNvSpPr txBox="1"/>
          <p:nvPr/>
        </p:nvSpPr>
        <p:spPr>
          <a:xfrm>
            <a:off x="1913655" y="1574017"/>
            <a:ext cx="3073800" cy="107700"/>
          </a:xfrm>
          <a:prstGeom prst="rect">
            <a:avLst/>
          </a:prstGeom>
          <a:noFill/>
          <a:ln>
            <a:noFill/>
          </a:ln>
        </p:spPr>
        <p:txBody>
          <a:bodyPr spcFirstLastPara="1" wrap="square" lIns="0" tIns="0" rIns="0" bIns="0" anchor="t" anchorCtr="0">
            <a:spAutoFit/>
          </a:bodyPr>
          <a:lstStyle/>
          <a:p>
            <a:pPr marL="0" marR="0" lvl="0" indent="0" algn="l" rtl="0">
              <a:lnSpc>
                <a:spcPct val="160021"/>
              </a:lnSpc>
              <a:spcBef>
                <a:spcPts val="0"/>
              </a:spcBef>
              <a:spcAft>
                <a:spcPts val="0"/>
              </a:spcAft>
              <a:buNone/>
            </a:pPr>
            <a:endParaRPr sz="700"/>
          </a:p>
        </p:txBody>
      </p:sp>
      <p:pic>
        <p:nvPicPr>
          <p:cNvPr id="837" name="Google Shape;837;p61"/>
          <p:cNvPicPr preferRelativeResize="0"/>
          <p:nvPr/>
        </p:nvPicPr>
        <p:blipFill>
          <a:blip r:embed="rId4">
            <a:alphaModFix/>
          </a:blip>
          <a:stretch>
            <a:fillRect/>
          </a:stretch>
        </p:blipFill>
        <p:spPr>
          <a:xfrm>
            <a:off x="1264763" y="3216585"/>
            <a:ext cx="1589237" cy="1513289"/>
          </a:xfrm>
          <a:prstGeom prst="rect">
            <a:avLst/>
          </a:prstGeom>
          <a:noFill/>
          <a:ln>
            <a:noFill/>
          </a:ln>
        </p:spPr>
      </p:pic>
      <p:sp>
        <p:nvSpPr>
          <p:cNvPr id="838" name="Google Shape;838;p61"/>
          <p:cNvSpPr txBox="1"/>
          <p:nvPr/>
        </p:nvSpPr>
        <p:spPr>
          <a:xfrm>
            <a:off x="757749" y="2886292"/>
            <a:ext cx="8093100" cy="492443"/>
          </a:xfrm>
          <a:prstGeom prst="rect">
            <a:avLst/>
          </a:prstGeom>
          <a:noFill/>
          <a:ln>
            <a:noFill/>
          </a:ln>
        </p:spPr>
        <p:txBody>
          <a:bodyPr spcFirstLastPara="1" wrap="square" lIns="0" tIns="0" rIns="0" bIns="0" anchor="t" anchorCtr="0">
            <a:spAutoFit/>
          </a:bodyPr>
          <a:lstStyle/>
          <a:p>
            <a:pPr marL="0" marR="0" lvl="0" indent="0" algn="l" rtl="0">
              <a:lnSpc>
                <a:spcPct val="160020"/>
              </a:lnSpc>
              <a:spcBef>
                <a:spcPts val="0"/>
              </a:spcBef>
              <a:spcAft>
                <a:spcPts val="0"/>
              </a:spcAft>
              <a:buNone/>
            </a:pPr>
            <a:r>
              <a:rPr lang="ja" sz="2000" b="1" dirty="0">
                <a:solidFill>
                  <a:srgbClr val="524F4D"/>
                </a:solidFill>
                <a:latin typeface="Noto Sans JP"/>
                <a:ea typeface="Noto Sans JP"/>
                <a:cs typeface="Noto Sans JP"/>
                <a:sym typeface="Noto Sans JP"/>
              </a:rPr>
              <a:t>　　機能担当：入谷　　　　　  </a:t>
            </a:r>
            <a:r>
              <a:rPr lang="en-US" altLang="ja" sz="2000" b="1" dirty="0">
                <a:solidFill>
                  <a:srgbClr val="524F4D"/>
                </a:solidFill>
                <a:latin typeface="Noto Sans JP"/>
                <a:ea typeface="Noto Sans JP"/>
                <a:cs typeface="Noto Sans JP"/>
                <a:sym typeface="Noto Sans JP"/>
              </a:rPr>
              <a:t>  </a:t>
            </a:r>
            <a:r>
              <a:rPr lang="ja-JP" altLang="en-US" sz="2000" b="1" dirty="0">
                <a:solidFill>
                  <a:srgbClr val="524F4D"/>
                </a:solidFill>
                <a:latin typeface="Noto Sans JP"/>
                <a:ea typeface="Noto Sans JP"/>
                <a:cs typeface="Noto Sans JP"/>
                <a:sym typeface="Noto Sans JP"/>
              </a:rPr>
              <a:t>平田</a:t>
            </a:r>
            <a:r>
              <a:rPr lang="ja" sz="2000" b="1" dirty="0">
                <a:solidFill>
                  <a:srgbClr val="524F4D"/>
                </a:solidFill>
                <a:latin typeface="Noto Sans JP"/>
                <a:ea typeface="Noto Sans JP"/>
                <a:cs typeface="Noto Sans JP"/>
                <a:sym typeface="Noto Sans JP"/>
              </a:rPr>
              <a:t>　　　　　　　　　</a:t>
            </a:r>
            <a:r>
              <a:rPr lang="ja-JP" altLang="en-US" sz="2000" b="1" dirty="0">
                <a:solidFill>
                  <a:srgbClr val="524F4D"/>
                </a:solidFill>
                <a:latin typeface="Noto Sans JP"/>
                <a:ea typeface="Noto Sans JP"/>
                <a:cs typeface="Noto Sans JP"/>
                <a:sym typeface="Noto Sans JP"/>
              </a:rPr>
              <a:t>水谷</a:t>
            </a:r>
            <a:r>
              <a:rPr lang="ja" sz="2000" b="1" dirty="0">
                <a:solidFill>
                  <a:srgbClr val="524F4D"/>
                </a:solidFill>
                <a:latin typeface="Noto Sans JP"/>
                <a:ea typeface="Noto Sans JP"/>
                <a:cs typeface="Noto Sans JP"/>
                <a:sym typeface="Noto Sans JP"/>
              </a:rPr>
              <a:t>　　　　　　　　　</a:t>
            </a:r>
            <a:endParaRPr sz="2100" b="1" dirty="0">
              <a:solidFill>
                <a:srgbClr val="524F4D"/>
              </a:solidFill>
              <a:latin typeface="Noto Sans JP"/>
              <a:ea typeface="Noto Sans JP"/>
              <a:cs typeface="Noto Sans JP"/>
              <a:sym typeface="Noto Sans JP"/>
            </a:endParaRPr>
          </a:p>
        </p:txBody>
      </p:sp>
      <p:pic>
        <p:nvPicPr>
          <p:cNvPr id="839" name="Google Shape;839;p61"/>
          <p:cNvPicPr preferRelativeResize="0"/>
          <p:nvPr/>
        </p:nvPicPr>
        <p:blipFill>
          <a:blip r:embed="rId5">
            <a:alphaModFix/>
          </a:blip>
          <a:stretch>
            <a:fillRect/>
          </a:stretch>
        </p:blipFill>
        <p:spPr>
          <a:xfrm>
            <a:off x="6818924" y="1489174"/>
            <a:ext cx="1516076" cy="1440000"/>
          </a:xfrm>
          <a:prstGeom prst="rect">
            <a:avLst/>
          </a:prstGeom>
          <a:noFill/>
          <a:ln>
            <a:noFill/>
          </a:ln>
        </p:spPr>
      </p:pic>
      <p:sp>
        <p:nvSpPr>
          <p:cNvPr id="840" name="Google Shape;840;p61"/>
          <p:cNvSpPr txBox="1"/>
          <p:nvPr/>
        </p:nvSpPr>
        <p:spPr>
          <a:xfrm>
            <a:off x="6125460" y="1050719"/>
            <a:ext cx="2723100" cy="307800"/>
          </a:xfrm>
          <a:prstGeom prst="rect">
            <a:avLst/>
          </a:prstGeom>
          <a:noFill/>
          <a:ln>
            <a:noFill/>
          </a:ln>
        </p:spPr>
        <p:txBody>
          <a:bodyPr spcFirstLastPara="1" wrap="square" lIns="0" tIns="0" rIns="0" bIns="0" anchor="t" anchorCtr="0">
            <a:spAutoFit/>
          </a:bodyPr>
          <a:lstStyle/>
          <a:p>
            <a:pPr marL="0" marR="0" lvl="0" indent="0" algn="ctr" rtl="0">
              <a:lnSpc>
                <a:spcPct val="160020"/>
              </a:lnSpc>
              <a:spcBef>
                <a:spcPts val="0"/>
              </a:spcBef>
              <a:spcAft>
                <a:spcPts val="0"/>
              </a:spcAft>
              <a:buNone/>
            </a:pPr>
            <a:r>
              <a:rPr lang="ja" sz="2000" b="1" dirty="0">
                <a:solidFill>
                  <a:srgbClr val="524F4D"/>
                </a:solidFill>
                <a:latin typeface="Noto Sans JP"/>
                <a:ea typeface="Noto Sans JP"/>
                <a:cs typeface="Noto Sans JP"/>
                <a:sym typeface="Noto Sans JP"/>
              </a:rPr>
              <a:t>品質管理：岸田</a:t>
            </a:r>
            <a:endParaRPr sz="2100" b="1" dirty="0">
              <a:solidFill>
                <a:srgbClr val="524F4D"/>
              </a:solidFill>
              <a:latin typeface="Noto Sans JP"/>
              <a:ea typeface="Noto Sans JP"/>
              <a:cs typeface="Noto Sans JP"/>
              <a:sym typeface="Noto Sans JP"/>
            </a:endParaRPr>
          </a:p>
        </p:txBody>
      </p:sp>
      <p:pic>
        <p:nvPicPr>
          <p:cNvPr id="841" name="Google Shape;841;p61"/>
          <p:cNvPicPr preferRelativeResize="0"/>
          <p:nvPr/>
        </p:nvPicPr>
        <p:blipFill>
          <a:blip r:embed="rId6">
            <a:alphaModFix/>
          </a:blip>
          <a:stretch>
            <a:fillRect/>
          </a:stretch>
        </p:blipFill>
        <p:spPr>
          <a:xfrm>
            <a:off x="6873283" y="3277376"/>
            <a:ext cx="1516076" cy="1513288"/>
          </a:xfrm>
          <a:prstGeom prst="rect">
            <a:avLst/>
          </a:prstGeom>
          <a:noFill/>
          <a:ln>
            <a:noFill/>
          </a:ln>
        </p:spPr>
      </p:pic>
      <p:pic>
        <p:nvPicPr>
          <p:cNvPr id="842" name="Google Shape;842;p61"/>
          <p:cNvPicPr preferRelativeResize="0"/>
          <p:nvPr/>
        </p:nvPicPr>
        <p:blipFill>
          <a:blip r:embed="rId7">
            <a:alphaModFix/>
          </a:blip>
          <a:stretch>
            <a:fillRect/>
          </a:stretch>
        </p:blipFill>
        <p:spPr>
          <a:xfrm>
            <a:off x="1361113" y="1364596"/>
            <a:ext cx="1516075" cy="1473625"/>
          </a:xfrm>
          <a:prstGeom prst="rect">
            <a:avLst/>
          </a:prstGeom>
          <a:noFill/>
          <a:ln>
            <a:noFill/>
          </a:ln>
        </p:spPr>
      </p:pic>
      <p:sp>
        <p:nvSpPr>
          <p:cNvPr id="843" name="Google Shape;843;p61"/>
          <p:cNvSpPr txBox="1"/>
          <p:nvPr/>
        </p:nvSpPr>
        <p:spPr>
          <a:xfrm>
            <a:off x="957700" y="1042922"/>
            <a:ext cx="2322900" cy="307800"/>
          </a:xfrm>
          <a:prstGeom prst="rect">
            <a:avLst/>
          </a:prstGeom>
          <a:noFill/>
          <a:ln>
            <a:noFill/>
          </a:ln>
        </p:spPr>
        <p:txBody>
          <a:bodyPr spcFirstLastPara="1" wrap="square" lIns="0" tIns="0" rIns="0" bIns="0" anchor="t" anchorCtr="0">
            <a:spAutoFit/>
          </a:bodyPr>
          <a:lstStyle/>
          <a:p>
            <a:pPr marL="0" marR="0" lvl="0" indent="0" algn="ctr" rtl="0">
              <a:lnSpc>
                <a:spcPct val="160020"/>
              </a:lnSpc>
              <a:spcBef>
                <a:spcPts val="0"/>
              </a:spcBef>
              <a:spcAft>
                <a:spcPts val="0"/>
              </a:spcAft>
              <a:buNone/>
            </a:pPr>
            <a:r>
              <a:rPr lang="ja" sz="2000" b="1" dirty="0">
                <a:solidFill>
                  <a:srgbClr val="524F4D"/>
                </a:solidFill>
                <a:latin typeface="Noto Sans JP"/>
                <a:ea typeface="Noto Sans JP"/>
                <a:cs typeface="Noto Sans JP"/>
                <a:sym typeface="Noto Sans JP"/>
              </a:rPr>
              <a:t>リーダー：山本</a:t>
            </a:r>
            <a:endParaRPr sz="2100" b="1" dirty="0">
              <a:solidFill>
                <a:srgbClr val="524F4D"/>
              </a:solidFill>
              <a:latin typeface="Noto Sans JP"/>
              <a:ea typeface="Noto Sans JP"/>
              <a:cs typeface="Noto Sans JP"/>
              <a:sym typeface="Noto Sans JP"/>
            </a:endParaRPr>
          </a:p>
        </p:txBody>
      </p:sp>
      <p:pic>
        <p:nvPicPr>
          <p:cNvPr id="844" name="Google Shape;844;p61"/>
          <p:cNvPicPr preferRelativeResize="0"/>
          <p:nvPr/>
        </p:nvPicPr>
        <p:blipFill>
          <a:blip r:embed="rId8">
            <a:alphaModFix/>
          </a:blip>
          <a:stretch>
            <a:fillRect/>
          </a:stretch>
        </p:blipFill>
        <p:spPr>
          <a:xfrm>
            <a:off x="4083976" y="1372554"/>
            <a:ext cx="1604300" cy="1520833"/>
          </a:xfrm>
          <a:prstGeom prst="rect">
            <a:avLst/>
          </a:prstGeom>
          <a:noFill/>
          <a:ln>
            <a:noFill/>
          </a:ln>
        </p:spPr>
      </p:pic>
      <p:sp>
        <p:nvSpPr>
          <p:cNvPr id="845" name="Google Shape;845;p61"/>
          <p:cNvSpPr txBox="1"/>
          <p:nvPr/>
        </p:nvSpPr>
        <p:spPr>
          <a:xfrm>
            <a:off x="3519247" y="1043624"/>
            <a:ext cx="2322900" cy="307800"/>
          </a:xfrm>
          <a:prstGeom prst="rect">
            <a:avLst/>
          </a:prstGeom>
          <a:noFill/>
          <a:ln>
            <a:noFill/>
          </a:ln>
        </p:spPr>
        <p:txBody>
          <a:bodyPr spcFirstLastPara="1" wrap="square" lIns="0" tIns="0" rIns="0" bIns="0" anchor="t" anchorCtr="0">
            <a:spAutoFit/>
          </a:bodyPr>
          <a:lstStyle/>
          <a:p>
            <a:pPr marL="0" marR="0" lvl="0" indent="0" algn="ctr" rtl="0">
              <a:lnSpc>
                <a:spcPct val="160020"/>
              </a:lnSpc>
              <a:spcBef>
                <a:spcPts val="0"/>
              </a:spcBef>
              <a:spcAft>
                <a:spcPts val="0"/>
              </a:spcAft>
              <a:buNone/>
            </a:pPr>
            <a:r>
              <a:rPr lang="ja" sz="2000" b="1" dirty="0">
                <a:solidFill>
                  <a:srgbClr val="524F4D"/>
                </a:solidFill>
                <a:latin typeface="Noto Sans JP"/>
                <a:ea typeface="Noto Sans JP"/>
                <a:cs typeface="Noto Sans JP"/>
                <a:sym typeface="Noto Sans JP"/>
              </a:rPr>
              <a:t>DB：大谷</a:t>
            </a:r>
            <a:endParaRPr sz="2100" b="1" dirty="0">
              <a:solidFill>
                <a:srgbClr val="524F4D"/>
              </a:solidFill>
              <a:latin typeface="Noto Sans JP"/>
              <a:ea typeface="Noto Sans JP"/>
              <a:cs typeface="Noto Sans JP"/>
              <a:sym typeface="Noto Sans JP"/>
            </a:endParaRPr>
          </a:p>
        </p:txBody>
      </p:sp>
      <p:pic>
        <p:nvPicPr>
          <p:cNvPr id="846" name="Google Shape;846;p61"/>
          <p:cNvPicPr preferRelativeResize="0"/>
          <p:nvPr/>
        </p:nvPicPr>
        <p:blipFill>
          <a:blip r:embed="rId9">
            <a:alphaModFix/>
          </a:blip>
          <a:stretch>
            <a:fillRect/>
          </a:stretch>
        </p:blipFill>
        <p:spPr>
          <a:xfrm>
            <a:off x="3943362" y="3265431"/>
            <a:ext cx="1662400" cy="1513288"/>
          </a:xfrm>
          <a:prstGeom prst="rect">
            <a:avLst/>
          </a:prstGeom>
          <a:noFill/>
          <a:ln>
            <a:noFill/>
          </a:ln>
        </p:spPr>
      </p:pic>
      <p:grpSp>
        <p:nvGrpSpPr>
          <p:cNvPr id="847" name="Google Shape;847;p61"/>
          <p:cNvGrpSpPr/>
          <p:nvPr/>
        </p:nvGrpSpPr>
        <p:grpSpPr>
          <a:xfrm>
            <a:off x="108788" y="9"/>
            <a:ext cx="1039490" cy="1039490"/>
            <a:chOff x="0" y="0"/>
            <a:chExt cx="812800" cy="812800"/>
          </a:xfrm>
        </p:grpSpPr>
        <p:sp>
          <p:nvSpPr>
            <p:cNvPr id="848" name="Google Shape;848;p6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95250" cap="sq" cmpd="sng">
              <a:solidFill>
                <a:srgbClr val="FFC477"/>
              </a:solidFill>
              <a:prstDash val="solid"/>
              <a:miter lim="8000"/>
              <a:headEnd type="none" w="sm" len="sm"/>
              <a:tailEnd type="none" w="sm" len="sm"/>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849" name="Google Shape;849;p61"/>
            <p:cNvSpPr txBox="1"/>
            <p:nvPr/>
          </p:nvSpPr>
          <p:spPr>
            <a:xfrm>
              <a:off x="76200" y="28575"/>
              <a:ext cx="660300" cy="708000"/>
            </a:xfrm>
            <a:prstGeom prst="rect">
              <a:avLst/>
            </a:prstGeom>
            <a:noFill/>
            <a:ln>
              <a:noFill/>
            </a:ln>
          </p:spPr>
          <p:txBody>
            <a:bodyPr spcFirstLastPara="1" wrap="square" lIns="25400" tIns="25400" rIns="25400" bIns="25400" anchor="ctr" anchorCtr="0">
              <a:noAutofit/>
            </a:bodyPr>
            <a:lstStyle/>
            <a:p>
              <a:pPr marL="0" marR="0" lvl="0" indent="0" algn="ctr" rtl="0">
                <a:lnSpc>
                  <a:spcPct val="2022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850" name="Google Shape;850;p61"/>
          <p:cNvSpPr/>
          <p:nvPr/>
        </p:nvSpPr>
        <p:spPr>
          <a:xfrm>
            <a:off x="280277" y="200943"/>
            <a:ext cx="696533" cy="637618"/>
          </a:xfrm>
          <a:custGeom>
            <a:avLst/>
            <a:gdLst/>
            <a:ahLst/>
            <a:cxnLst/>
            <a:rect l="l" t="t" r="r" b="b"/>
            <a:pathLst>
              <a:path w="1393066" h="1275236" extrusionOk="0">
                <a:moveTo>
                  <a:pt x="0" y="0"/>
                </a:moveTo>
                <a:lnTo>
                  <a:pt x="1393066" y="0"/>
                </a:lnTo>
                <a:lnTo>
                  <a:pt x="1393066" y="1275236"/>
                </a:lnTo>
                <a:lnTo>
                  <a:pt x="0" y="1275236"/>
                </a:lnTo>
                <a:lnTo>
                  <a:pt x="0" y="0"/>
                </a:lnTo>
                <a:close/>
              </a:path>
            </a:pathLst>
          </a:custGeom>
          <a:blipFill rotWithShape="1">
            <a:blip r:embed="rId10">
              <a:alphaModFix/>
            </a:blip>
            <a:stretch>
              <a:fillRect/>
            </a:stretch>
          </a:blipFill>
          <a:ln>
            <a:noFill/>
          </a:ln>
        </p:spPr>
        <p:txBody>
          <a:bodyPr/>
          <a:lstStyle/>
          <a:p>
            <a:endParaRPr lang="ja-JP" altLang="en-US"/>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809"/>
        <p:cNvGrpSpPr/>
        <p:nvPr/>
      </p:nvGrpSpPr>
      <p:grpSpPr>
        <a:xfrm>
          <a:off x="0" y="0"/>
          <a:ext cx="0" cy="0"/>
          <a:chOff x="0" y="0"/>
          <a:chExt cx="0" cy="0"/>
        </a:xfrm>
      </p:grpSpPr>
      <p:grpSp>
        <p:nvGrpSpPr>
          <p:cNvPr id="810" name="Google Shape;810;p60"/>
          <p:cNvGrpSpPr/>
          <p:nvPr/>
        </p:nvGrpSpPr>
        <p:grpSpPr>
          <a:xfrm>
            <a:off x="80700" y="89454"/>
            <a:ext cx="9144000" cy="5197748"/>
            <a:chOff x="0" y="-144661"/>
            <a:chExt cx="24384000" cy="13860661"/>
          </a:xfrm>
        </p:grpSpPr>
        <p:grpSp>
          <p:nvGrpSpPr>
            <p:cNvPr id="811" name="Google Shape;811;p60"/>
            <p:cNvGrpSpPr/>
            <p:nvPr/>
          </p:nvGrpSpPr>
          <p:grpSpPr>
            <a:xfrm>
              <a:off x="0" y="-144661"/>
              <a:ext cx="24383997" cy="13860659"/>
              <a:chOff x="0" y="-28575"/>
              <a:chExt cx="4816592" cy="2737908"/>
            </a:xfrm>
          </p:grpSpPr>
          <p:sp>
            <p:nvSpPr>
              <p:cNvPr id="812" name="Google Shape;812;p60"/>
              <p:cNvSpPr/>
              <p:nvPr/>
            </p:nvSpPr>
            <p:spPr>
              <a:xfrm>
                <a:off x="0" y="0"/>
                <a:ext cx="4816592" cy="2709333"/>
              </a:xfrm>
              <a:custGeom>
                <a:avLst/>
                <a:gdLst/>
                <a:ahLst/>
                <a:cxnLst/>
                <a:rect l="l" t="t" r="r" b="b"/>
                <a:pathLst>
                  <a:path w="4816592" h="2709333" extrusionOk="0">
                    <a:moveTo>
                      <a:pt x="0" y="0"/>
                    </a:moveTo>
                    <a:lnTo>
                      <a:pt x="4816592" y="0"/>
                    </a:lnTo>
                    <a:lnTo>
                      <a:pt x="4816592" y="2709333"/>
                    </a:lnTo>
                    <a:lnTo>
                      <a:pt x="0" y="2709333"/>
                    </a:lnTo>
                    <a:close/>
                  </a:path>
                </a:pathLst>
              </a:custGeom>
              <a:solidFill>
                <a:srgbClr val="FFFAF1"/>
              </a:solidFill>
              <a:ln w="285750" cap="sq" cmpd="sng">
                <a:solidFill>
                  <a:srgbClr val="FFC477"/>
                </a:solidFill>
                <a:prstDash val="solid"/>
                <a:miter lim="8000"/>
                <a:headEnd type="none" w="sm" len="sm"/>
                <a:tailEnd type="none" w="sm" len="sm"/>
              </a:ln>
            </p:spPr>
            <p:txBody>
              <a:bodyPr/>
              <a:lstStyle/>
              <a:p>
                <a:endParaRPr lang="ja-JP" altLang="en-US"/>
              </a:p>
            </p:txBody>
          </p:sp>
          <p:sp>
            <p:nvSpPr>
              <p:cNvPr id="813" name="Google Shape;813;p60"/>
              <p:cNvSpPr txBox="1"/>
              <p:nvPr/>
            </p:nvSpPr>
            <p:spPr>
              <a:xfrm>
                <a:off x="0" y="-28575"/>
                <a:ext cx="4816500" cy="2737800"/>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814" name="Google Shape;814;p60"/>
            <p:cNvSpPr/>
            <p:nvPr/>
          </p:nvSpPr>
          <p:spPr>
            <a:xfrm rot="10800000">
              <a:off x="0" y="0"/>
              <a:ext cx="2996755" cy="2958615"/>
            </a:xfrm>
            <a:custGeom>
              <a:avLst/>
              <a:gdLst/>
              <a:ahLst/>
              <a:cxnLst/>
              <a:rect l="l" t="t" r="r" b="b"/>
              <a:pathLst>
                <a:path w="2996755" h="2958615" extrusionOk="0">
                  <a:moveTo>
                    <a:pt x="0" y="0"/>
                  </a:moveTo>
                  <a:lnTo>
                    <a:pt x="2996755" y="0"/>
                  </a:lnTo>
                  <a:lnTo>
                    <a:pt x="2996755" y="2958615"/>
                  </a:lnTo>
                  <a:lnTo>
                    <a:pt x="0" y="2958615"/>
                  </a:lnTo>
                  <a:lnTo>
                    <a:pt x="0" y="0"/>
                  </a:lnTo>
                  <a:close/>
                </a:path>
              </a:pathLst>
            </a:custGeom>
            <a:blipFill rotWithShape="1">
              <a:blip r:embed="rId3">
                <a:alphaModFix/>
              </a:blip>
              <a:stretch>
                <a:fillRect/>
              </a:stretch>
            </a:blipFill>
            <a:ln>
              <a:noFill/>
            </a:ln>
          </p:spPr>
          <p:txBody>
            <a:bodyPr/>
            <a:lstStyle/>
            <a:p>
              <a:endParaRPr lang="ja-JP" altLang="en-US"/>
            </a:p>
          </p:txBody>
        </p:sp>
        <p:sp>
          <p:nvSpPr>
            <p:cNvPr id="815" name="Google Shape;815;p60"/>
            <p:cNvSpPr/>
            <p:nvPr/>
          </p:nvSpPr>
          <p:spPr>
            <a:xfrm>
              <a:off x="21387245" y="10757385"/>
              <a:ext cx="2996755" cy="2958615"/>
            </a:xfrm>
            <a:custGeom>
              <a:avLst/>
              <a:gdLst/>
              <a:ahLst/>
              <a:cxnLst/>
              <a:rect l="l" t="t" r="r" b="b"/>
              <a:pathLst>
                <a:path w="2996755" h="2958615" extrusionOk="0">
                  <a:moveTo>
                    <a:pt x="0" y="0"/>
                  </a:moveTo>
                  <a:lnTo>
                    <a:pt x="2996755" y="0"/>
                  </a:lnTo>
                  <a:lnTo>
                    <a:pt x="2996755" y="2958615"/>
                  </a:lnTo>
                  <a:lnTo>
                    <a:pt x="0" y="2958615"/>
                  </a:lnTo>
                  <a:lnTo>
                    <a:pt x="0" y="0"/>
                  </a:lnTo>
                  <a:close/>
                </a:path>
              </a:pathLst>
            </a:custGeom>
            <a:blipFill rotWithShape="1">
              <a:blip r:embed="rId3">
                <a:alphaModFix/>
              </a:blip>
              <a:stretch>
                <a:fillRect/>
              </a:stretch>
            </a:blipFill>
            <a:ln>
              <a:noFill/>
            </a:ln>
          </p:spPr>
          <p:txBody>
            <a:bodyPr/>
            <a:lstStyle/>
            <a:p>
              <a:endParaRPr lang="ja-JP" altLang="en-US"/>
            </a:p>
          </p:txBody>
        </p:sp>
      </p:grpSp>
      <p:sp>
        <p:nvSpPr>
          <p:cNvPr id="816" name="Google Shape;816;p60"/>
          <p:cNvSpPr txBox="1"/>
          <p:nvPr/>
        </p:nvSpPr>
        <p:spPr>
          <a:xfrm>
            <a:off x="1218862" y="380200"/>
            <a:ext cx="5597100" cy="603242"/>
          </a:xfrm>
          <a:prstGeom prst="rect">
            <a:avLst/>
          </a:prstGeom>
          <a:noFill/>
          <a:ln>
            <a:noFill/>
          </a:ln>
        </p:spPr>
        <p:txBody>
          <a:bodyPr spcFirstLastPara="1" wrap="square" lIns="0" tIns="0" rIns="0" bIns="0" anchor="t" anchorCtr="0">
            <a:spAutoFit/>
          </a:bodyPr>
          <a:lstStyle/>
          <a:p>
            <a:pPr marL="0" marR="0" lvl="0" indent="0" algn="l" rtl="0">
              <a:lnSpc>
                <a:spcPct val="140008"/>
              </a:lnSpc>
              <a:spcBef>
                <a:spcPts val="0"/>
              </a:spcBef>
              <a:spcAft>
                <a:spcPts val="0"/>
              </a:spcAft>
              <a:buNone/>
            </a:pPr>
            <a:r>
              <a:rPr lang="ja-JP" altLang="en-US" sz="2800" b="1" dirty="0">
                <a:solidFill>
                  <a:srgbClr val="FF9000"/>
                </a:solidFill>
                <a:latin typeface="Noto Sans JP" panose="020B0600070205080204" charset="-128"/>
                <a:ea typeface="Noto Sans JP" panose="020B0600070205080204" charset="-128"/>
                <a:cs typeface="Calibri"/>
                <a:sym typeface="Calibri"/>
              </a:rPr>
              <a:t>リーダー：山本</a:t>
            </a:r>
            <a:endParaRPr sz="800" b="1" dirty="0">
              <a:latin typeface="Noto Sans JP" panose="020B0600070205080204" charset="-128"/>
              <a:ea typeface="Noto Sans JP" panose="020B0600070205080204" charset="-128"/>
              <a:cs typeface="Noto Sans JP"/>
              <a:sym typeface="Noto Sans JP"/>
            </a:endParaRPr>
          </a:p>
        </p:txBody>
      </p:sp>
      <p:grpSp>
        <p:nvGrpSpPr>
          <p:cNvPr id="817" name="Google Shape;817;p60"/>
          <p:cNvGrpSpPr/>
          <p:nvPr/>
        </p:nvGrpSpPr>
        <p:grpSpPr>
          <a:xfrm>
            <a:off x="80700" y="52909"/>
            <a:ext cx="1039490" cy="1039490"/>
            <a:chOff x="0" y="0"/>
            <a:chExt cx="812800" cy="812800"/>
          </a:xfrm>
        </p:grpSpPr>
        <p:sp>
          <p:nvSpPr>
            <p:cNvPr id="818" name="Google Shape;818;p60"/>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95250" cap="sq" cmpd="sng">
              <a:solidFill>
                <a:srgbClr val="FFC477"/>
              </a:solidFill>
              <a:prstDash val="solid"/>
              <a:miter lim="8000"/>
              <a:headEnd type="none" w="sm" len="sm"/>
              <a:tailEnd type="none" w="sm" len="sm"/>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819" name="Google Shape;819;p60"/>
            <p:cNvSpPr txBox="1"/>
            <p:nvPr/>
          </p:nvSpPr>
          <p:spPr>
            <a:xfrm>
              <a:off x="76200" y="28575"/>
              <a:ext cx="660300" cy="708000"/>
            </a:xfrm>
            <a:prstGeom prst="rect">
              <a:avLst/>
            </a:prstGeom>
            <a:noFill/>
            <a:ln>
              <a:noFill/>
            </a:ln>
          </p:spPr>
          <p:txBody>
            <a:bodyPr spcFirstLastPara="1" wrap="square" lIns="25400" tIns="25400" rIns="25400" bIns="25400" anchor="ctr" anchorCtr="0">
              <a:noAutofit/>
            </a:bodyPr>
            <a:lstStyle/>
            <a:p>
              <a:pPr marL="0" marR="0" lvl="0" indent="0" algn="ctr" rtl="0">
                <a:lnSpc>
                  <a:spcPct val="2022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820" name="Google Shape;820;p60"/>
          <p:cNvSpPr/>
          <p:nvPr/>
        </p:nvSpPr>
        <p:spPr>
          <a:xfrm>
            <a:off x="252164" y="253831"/>
            <a:ext cx="696533" cy="637618"/>
          </a:xfrm>
          <a:custGeom>
            <a:avLst/>
            <a:gdLst/>
            <a:ahLst/>
            <a:cxnLst/>
            <a:rect l="l" t="t" r="r" b="b"/>
            <a:pathLst>
              <a:path w="1393066" h="1275236" extrusionOk="0">
                <a:moveTo>
                  <a:pt x="0" y="0"/>
                </a:moveTo>
                <a:lnTo>
                  <a:pt x="1393066" y="0"/>
                </a:lnTo>
                <a:lnTo>
                  <a:pt x="1393066" y="1275236"/>
                </a:lnTo>
                <a:lnTo>
                  <a:pt x="0" y="1275236"/>
                </a:lnTo>
                <a:lnTo>
                  <a:pt x="0" y="0"/>
                </a:lnTo>
                <a:close/>
              </a:path>
            </a:pathLst>
          </a:custGeom>
          <a:blipFill rotWithShape="1">
            <a:blip r:embed="rId4">
              <a:alphaModFix/>
            </a:blip>
            <a:stretch>
              <a:fillRect/>
            </a:stretch>
          </a:blipFill>
          <a:ln>
            <a:noFill/>
          </a:ln>
        </p:spPr>
        <p:txBody>
          <a:bodyPr/>
          <a:lstStyle/>
          <a:p>
            <a:endParaRPr lang="ja-JP" altLang="en-US"/>
          </a:p>
        </p:txBody>
      </p:sp>
      <p:sp>
        <p:nvSpPr>
          <p:cNvPr id="821" name="Google Shape;821;p60"/>
          <p:cNvSpPr txBox="1"/>
          <p:nvPr/>
        </p:nvSpPr>
        <p:spPr>
          <a:xfrm>
            <a:off x="766950" y="1143475"/>
            <a:ext cx="7610100" cy="4155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endParaRPr sz="1500" b="1">
              <a:solidFill>
                <a:srgbClr val="524F4D"/>
              </a:solidFill>
              <a:latin typeface="Noto Sans JP"/>
              <a:ea typeface="Noto Sans JP"/>
              <a:cs typeface="Noto Sans JP"/>
              <a:sym typeface="Noto Sans JP"/>
            </a:endParaRPr>
          </a:p>
        </p:txBody>
      </p:sp>
      <p:pic>
        <p:nvPicPr>
          <p:cNvPr id="2" name="Google Shape;842;p61">
            <a:extLst>
              <a:ext uri="{FF2B5EF4-FFF2-40B4-BE49-F238E27FC236}">
                <a16:creationId xmlns:a16="http://schemas.microsoft.com/office/drawing/2014/main" id="{950515C6-8C7C-34DA-B677-305CA4AFAF27}"/>
              </a:ext>
            </a:extLst>
          </p:cNvPr>
          <p:cNvPicPr preferRelativeResize="0"/>
          <p:nvPr/>
        </p:nvPicPr>
        <p:blipFill>
          <a:blip r:embed="rId5">
            <a:alphaModFix/>
          </a:blip>
          <a:stretch>
            <a:fillRect/>
          </a:stretch>
        </p:blipFill>
        <p:spPr>
          <a:xfrm>
            <a:off x="646878" y="1748244"/>
            <a:ext cx="2385696" cy="2272291"/>
          </a:xfrm>
          <a:prstGeom prst="rect">
            <a:avLst/>
          </a:prstGeom>
          <a:noFill/>
          <a:ln>
            <a:noFill/>
          </a:ln>
        </p:spPr>
      </p:pic>
      <p:sp>
        <p:nvSpPr>
          <p:cNvPr id="3" name="吹き出し: 角を丸めた四角形 2">
            <a:extLst>
              <a:ext uri="{FF2B5EF4-FFF2-40B4-BE49-F238E27FC236}">
                <a16:creationId xmlns:a16="http://schemas.microsoft.com/office/drawing/2014/main" id="{5B673F37-2F58-69EF-6D0A-25C728064954}"/>
              </a:ext>
            </a:extLst>
          </p:cNvPr>
          <p:cNvSpPr/>
          <p:nvPr/>
        </p:nvSpPr>
        <p:spPr>
          <a:xfrm rot="5400000">
            <a:off x="4441680" y="953078"/>
            <a:ext cx="3543360" cy="4077083"/>
          </a:xfrm>
          <a:prstGeom prst="wedgeRoundRectCallout">
            <a:avLst>
              <a:gd name="adj1" fmla="val -3685"/>
              <a:gd name="adj2" fmla="val 69672"/>
              <a:gd name="adj3" fmla="val 16667"/>
            </a:avLst>
          </a:prstGeom>
          <a:ln w="57150"/>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dirty="0"/>
          </a:p>
        </p:txBody>
      </p:sp>
      <p:sp>
        <p:nvSpPr>
          <p:cNvPr id="7" name="テキスト ボックス 6">
            <a:extLst>
              <a:ext uri="{FF2B5EF4-FFF2-40B4-BE49-F238E27FC236}">
                <a16:creationId xmlns:a16="http://schemas.microsoft.com/office/drawing/2014/main" id="{D105F290-365F-2048-4517-D8482ACF8281}"/>
              </a:ext>
            </a:extLst>
          </p:cNvPr>
          <p:cNvSpPr txBox="1"/>
          <p:nvPr/>
        </p:nvSpPr>
        <p:spPr>
          <a:xfrm>
            <a:off x="3783874" y="1730227"/>
            <a:ext cx="4713248" cy="2308324"/>
          </a:xfrm>
          <a:prstGeom prst="rect">
            <a:avLst/>
          </a:prstGeom>
          <a:noFill/>
        </p:spPr>
        <p:txBody>
          <a:bodyPr wrap="square">
            <a:spAutoFit/>
          </a:bodyPr>
          <a:lstStyle/>
          <a:p>
            <a:pPr algn="ctr"/>
            <a:r>
              <a:rPr lang="ja-JP" altLang="en-US" sz="1800" b="1" u="sng" dirty="0">
                <a:latin typeface="Noto Sans JP" panose="020B0600070205080204" charset="-128"/>
                <a:ea typeface="Noto Sans JP" panose="020B0600070205080204" charset="-128"/>
              </a:rPr>
              <a:t>サインポスト株式会社</a:t>
            </a:r>
            <a:endParaRPr lang="en-US" altLang="ja-JP" sz="1800" b="1" u="sng" dirty="0">
              <a:latin typeface="Noto Sans JP" panose="020B0600070205080204" charset="-128"/>
              <a:ea typeface="Noto Sans JP" panose="020B0600070205080204" charset="-128"/>
            </a:endParaRPr>
          </a:p>
          <a:p>
            <a:pPr algn="ctr"/>
            <a:endParaRPr lang="en-US" altLang="ja-JP" sz="1800" dirty="0">
              <a:latin typeface="Noto Sans JP" panose="020B0600070205080204" charset="-128"/>
              <a:ea typeface="Noto Sans JP" panose="020B0600070205080204" charset="-128"/>
            </a:endParaRPr>
          </a:p>
          <a:p>
            <a:pPr algn="ctr"/>
            <a:endParaRPr lang="en-US" altLang="ja-JP" sz="1800" dirty="0">
              <a:latin typeface="Noto Sans JP" panose="020B0600070205080204" charset="-128"/>
              <a:ea typeface="Noto Sans JP" panose="020B0600070205080204" charset="-128"/>
            </a:endParaRPr>
          </a:p>
          <a:p>
            <a:pPr algn="ctr"/>
            <a:r>
              <a:rPr lang="ja-JP" altLang="en-US" sz="1800" dirty="0">
                <a:latin typeface="Noto Sans JP" panose="020B0600070205080204" charset="-128"/>
                <a:ea typeface="Noto Sans JP" panose="020B0600070205080204" charset="-128"/>
              </a:rPr>
              <a:t>・助けられた３ヶ月間</a:t>
            </a:r>
            <a:endParaRPr lang="en-US" altLang="ja-JP" sz="1800" dirty="0">
              <a:latin typeface="Noto Sans JP" panose="020B0600070205080204" charset="-128"/>
              <a:ea typeface="Noto Sans JP" panose="020B0600070205080204" charset="-128"/>
            </a:endParaRPr>
          </a:p>
          <a:p>
            <a:pPr algn="ctr"/>
            <a:endParaRPr lang="ja-JP" altLang="en-US" sz="1800" dirty="0">
              <a:latin typeface="Noto Sans JP" panose="020B0600070205080204" charset="-128"/>
              <a:ea typeface="Noto Sans JP" panose="020B0600070205080204" charset="-128"/>
            </a:endParaRPr>
          </a:p>
          <a:p>
            <a:pPr algn="ctr"/>
            <a:r>
              <a:rPr lang="ja-JP" altLang="en-US" sz="1800" dirty="0">
                <a:latin typeface="Noto Sans JP" panose="020B0600070205080204" charset="-128"/>
                <a:ea typeface="Noto Sans JP" panose="020B0600070205080204" charset="-128"/>
              </a:rPr>
              <a:t>・わからないことを聞く力</a:t>
            </a:r>
            <a:endParaRPr lang="en-US" altLang="ja-JP" sz="1800" dirty="0">
              <a:latin typeface="Noto Sans JP" panose="020B0600070205080204" charset="-128"/>
              <a:ea typeface="Noto Sans JP" panose="020B0600070205080204" charset="-128"/>
            </a:endParaRPr>
          </a:p>
          <a:p>
            <a:pPr algn="ctr"/>
            <a:endParaRPr lang="ja-JP" altLang="en-US" sz="1800" dirty="0">
              <a:latin typeface="Noto Sans JP" panose="020B0600070205080204" charset="-128"/>
              <a:ea typeface="Noto Sans JP" panose="020B0600070205080204" charset="-128"/>
            </a:endParaRPr>
          </a:p>
          <a:p>
            <a:pPr algn="ctr"/>
            <a:r>
              <a:rPr lang="ja-JP" altLang="en-US" sz="1800" dirty="0">
                <a:latin typeface="Noto Sans JP" panose="020B0600070205080204" charset="-128"/>
                <a:ea typeface="Noto Sans JP" panose="020B0600070205080204" charset="-128"/>
              </a:rPr>
              <a:t>・今後の意気込み</a:t>
            </a:r>
          </a:p>
        </p:txBody>
      </p:sp>
    </p:spTree>
    <p:extLst>
      <p:ext uri="{BB962C8B-B14F-4D97-AF65-F5344CB8AC3E}">
        <p14:creationId xmlns:p14="http://schemas.microsoft.com/office/powerpoint/2010/main" val="10711918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28"/>
          <p:cNvSpPr/>
          <p:nvPr/>
        </p:nvSpPr>
        <p:spPr>
          <a:xfrm rot="10800000">
            <a:off x="0" y="0"/>
            <a:ext cx="1123783" cy="1109481"/>
          </a:xfrm>
          <a:custGeom>
            <a:avLst/>
            <a:gdLst/>
            <a:ahLst/>
            <a:cxnLst/>
            <a:rect l="l" t="t" r="r" b="b"/>
            <a:pathLst>
              <a:path w="2247566" h="2218961" extrusionOk="0">
                <a:moveTo>
                  <a:pt x="0" y="0"/>
                </a:moveTo>
                <a:lnTo>
                  <a:pt x="2247566" y="0"/>
                </a:lnTo>
                <a:lnTo>
                  <a:pt x="2247566" y="2218961"/>
                </a:lnTo>
                <a:lnTo>
                  <a:pt x="0" y="2218961"/>
                </a:lnTo>
                <a:lnTo>
                  <a:pt x="0" y="0"/>
                </a:lnTo>
                <a:close/>
              </a:path>
            </a:pathLst>
          </a:custGeom>
          <a:blipFill rotWithShape="1">
            <a:blip r:embed="rId3">
              <a:alphaModFix/>
            </a:blip>
            <a:stretch>
              <a:fillRect/>
            </a:stretch>
          </a:blipFill>
          <a:ln>
            <a:noFill/>
          </a:ln>
        </p:spPr>
        <p:txBody>
          <a:bodyPr/>
          <a:lstStyle/>
          <a:p>
            <a:endParaRPr lang="ja-JP" altLang="en-US"/>
          </a:p>
        </p:txBody>
      </p:sp>
      <p:sp>
        <p:nvSpPr>
          <p:cNvPr id="163" name="Google Shape;163;p28"/>
          <p:cNvSpPr/>
          <p:nvPr/>
        </p:nvSpPr>
        <p:spPr>
          <a:xfrm>
            <a:off x="8020217" y="4034020"/>
            <a:ext cx="1123783" cy="1109481"/>
          </a:xfrm>
          <a:custGeom>
            <a:avLst/>
            <a:gdLst/>
            <a:ahLst/>
            <a:cxnLst/>
            <a:rect l="l" t="t" r="r" b="b"/>
            <a:pathLst>
              <a:path w="2247566" h="2218961" extrusionOk="0">
                <a:moveTo>
                  <a:pt x="0" y="0"/>
                </a:moveTo>
                <a:lnTo>
                  <a:pt x="2247566" y="0"/>
                </a:lnTo>
                <a:lnTo>
                  <a:pt x="2247566" y="2218961"/>
                </a:lnTo>
                <a:lnTo>
                  <a:pt x="0" y="2218961"/>
                </a:lnTo>
                <a:lnTo>
                  <a:pt x="0" y="0"/>
                </a:lnTo>
                <a:close/>
              </a:path>
            </a:pathLst>
          </a:custGeom>
          <a:blipFill rotWithShape="1">
            <a:blip r:embed="rId3">
              <a:alphaModFix/>
            </a:blip>
            <a:stretch>
              <a:fillRect/>
            </a:stretch>
          </a:blipFill>
          <a:ln>
            <a:noFill/>
          </a:ln>
        </p:spPr>
        <p:txBody>
          <a:bodyPr/>
          <a:lstStyle/>
          <a:p>
            <a:endParaRPr lang="ja-JP" altLang="en-US"/>
          </a:p>
        </p:txBody>
      </p:sp>
      <p:grpSp>
        <p:nvGrpSpPr>
          <p:cNvPr id="164" name="Google Shape;164;p28"/>
          <p:cNvGrpSpPr/>
          <p:nvPr/>
        </p:nvGrpSpPr>
        <p:grpSpPr>
          <a:xfrm>
            <a:off x="-80237" y="-54147"/>
            <a:ext cx="9143818" cy="5197645"/>
            <a:chOff x="0" y="-28575"/>
            <a:chExt cx="4816592" cy="2737908"/>
          </a:xfrm>
        </p:grpSpPr>
        <p:sp>
          <p:nvSpPr>
            <p:cNvPr id="165" name="Google Shape;165;p28"/>
            <p:cNvSpPr/>
            <p:nvPr/>
          </p:nvSpPr>
          <p:spPr>
            <a:xfrm>
              <a:off x="0" y="0"/>
              <a:ext cx="4816592" cy="2709333"/>
            </a:xfrm>
            <a:custGeom>
              <a:avLst/>
              <a:gdLst/>
              <a:ahLst/>
              <a:cxnLst/>
              <a:rect l="l" t="t" r="r" b="b"/>
              <a:pathLst>
                <a:path w="4816592" h="2709333" extrusionOk="0">
                  <a:moveTo>
                    <a:pt x="0" y="0"/>
                  </a:moveTo>
                  <a:lnTo>
                    <a:pt x="4816592" y="0"/>
                  </a:lnTo>
                  <a:lnTo>
                    <a:pt x="4816592" y="2709333"/>
                  </a:lnTo>
                  <a:lnTo>
                    <a:pt x="0" y="2709333"/>
                  </a:lnTo>
                  <a:close/>
                </a:path>
              </a:pathLst>
            </a:custGeom>
            <a:solidFill>
              <a:srgbClr val="FFFAF1"/>
            </a:solidFill>
            <a:ln w="285750" cap="sq" cmpd="sng">
              <a:solidFill>
                <a:srgbClr val="FFC477"/>
              </a:solidFill>
              <a:prstDash val="solid"/>
              <a:miter lim="8000"/>
              <a:headEnd type="none" w="sm" len="sm"/>
              <a:tailEnd type="none" w="sm" len="sm"/>
            </a:ln>
          </p:spPr>
          <p:txBody>
            <a:bodyPr/>
            <a:lstStyle/>
            <a:p>
              <a:endParaRPr lang="ja-JP" altLang="en-US"/>
            </a:p>
          </p:txBody>
        </p:sp>
        <p:sp>
          <p:nvSpPr>
            <p:cNvPr id="166" name="Google Shape;166;p28"/>
            <p:cNvSpPr txBox="1"/>
            <p:nvPr/>
          </p:nvSpPr>
          <p:spPr>
            <a:xfrm>
              <a:off x="0" y="-28575"/>
              <a:ext cx="4816500" cy="2737800"/>
            </a:xfrm>
            <a:prstGeom prst="rect">
              <a:avLst/>
            </a:prstGeom>
            <a:noFill/>
            <a:ln>
              <a:noFill/>
            </a:ln>
          </p:spPr>
          <p:txBody>
            <a:bodyPr spcFirstLastPara="1" wrap="square" lIns="25400" tIns="25400" rIns="25400" bIns="25400" anchor="ctr" anchorCtr="0">
              <a:noAutofit/>
            </a:bodyPr>
            <a:lstStyle/>
            <a:p>
              <a:pPr marL="0" lvl="0" indent="0" algn="l" rtl="0">
                <a:spcBef>
                  <a:spcPts val="0"/>
                </a:spcBef>
                <a:spcAft>
                  <a:spcPts val="0"/>
                </a:spcAft>
                <a:buNone/>
              </a:pPr>
              <a:endParaRPr sz="900">
                <a:solidFill>
                  <a:schemeClr val="dk1"/>
                </a:solidFill>
                <a:latin typeface="Calibri"/>
                <a:ea typeface="Calibri"/>
                <a:cs typeface="Calibri"/>
                <a:sym typeface="Calibri"/>
              </a:endParaRPr>
            </a:p>
          </p:txBody>
        </p:sp>
      </p:grpSp>
      <p:sp>
        <p:nvSpPr>
          <p:cNvPr id="167" name="Google Shape;167;p28"/>
          <p:cNvSpPr txBox="1"/>
          <p:nvPr/>
        </p:nvSpPr>
        <p:spPr>
          <a:xfrm>
            <a:off x="1913655" y="1574017"/>
            <a:ext cx="3073800" cy="107700"/>
          </a:xfrm>
          <a:prstGeom prst="rect">
            <a:avLst/>
          </a:prstGeom>
          <a:noFill/>
          <a:ln>
            <a:noFill/>
          </a:ln>
        </p:spPr>
        <p:txBody>
          <a:bodyPr spcFirstLastPara="1" wrap="square" lIns="0" tIns="0" rIns="0" bIns="0" anchor="t" anchorCtr="0">
            <a:spAutoFit/>
          </a:bodyPr>
          <a:lstStyle/>
          <a:p>
            <a:pPr marL="0" marR="0" lvl="0" indent="0" algn="l" rtl="0">
              <a:lnSpc>
                <a:spcPct val="160021"/>
              </a:lnSpc>
              <a:spcBef>
                <a:spcPts val="0"/>
              </a:spcBef>
              <a:spcAft>
                <a:spcPts val="0"/>
              </a:spcAft>
              <a:buNone/>
            </a:pPr>
            <a:endParaRPr sz="700"/>
          </a:p>
        </p:txBody>
      </p:sp>
      <p:sp>
        <p:nvSpPr>
          <p:cNvPr id="169" name="Google Shape;169;p28"/>
          <p:cNvSpPr txBox="1"/>
          <p:nvPr/>
        </p:nvSpPr>
        <p:spPr>
          <a:xfrm rot="10800000">
            <a:off x="2708950" y="4498613"/>
            <a:ext cx="1877100" cy="18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600">
              <a:solidFill>
                <a:schemeClr val="dk1"/>
              </a:solidFill>
              <a:latin typeface="Calibri"/>
              <a:ea typeface="Calibri"/>
              <a:cs typeface="Calibri"/>
              <a:sym typeface="Calibri"/>
            </a:endParaRPr>
          </a:p>
        </p:txBody>
      </p:sp>
      <p:pic>
        <p:nvPicPr>
          <p:cNvPr id="171" name="Google Shape;171;p28"/>
          <p:cNvPicPr preferRelativeResize="0"/>
          <p:nvPr/>
        </p:nvPicPr>
        <p:blipFill>
          <a:blip r:embed="rId4">
            <a:alphaModFix/>
          </a:blip>
          <a:stretch>
            <a:fillRect/>
          </a:stretch>
        </p:blipFill>
        <p:spPr>
          <a:xfrm flipH="1">
            <a:off x="125450" y="1528600"/>
            <a:ext cx="2431100" cy="2171150"/>
          </a:xfrm>
          <a:prstGeom prst="rect">
            <a:avLst/>
          </a:prstGeom>
          <a:noFill/>
          <a:ln>
            <a:noFill/>
          </a:ln>
        </p:spPr>
      </p:pic>
      <p:sp>
        <p:nvSpPr>
          <p:cNvPr id="172" name="Google Shape;172;p28"/>
          <p:cNvSpPr txBox="1"/>
          <p:nvPr/>
        </p:nvSpPr>
        <p:spPr>
          <a:xfrm>
            <a:off x="726550" y="3519175"/>
            <a:ext cx="1601400" cy="384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ja" sz="1300" b="1">
                <a:solidFill>
                  <a:srgbClr val="524F4D"/>
                </a:solidFill>
                <a:latin typeface="Calibri"/>
                <a:ea typeface="Calibri"/>
                <a:cs typeface="Calibri"/>
                <a:sym typeface="Calibri"/>
              </a:rPr>
              <a:t>ゆうかちゃん</a:t>
            </a:r>
            <a:endParaRPr sz="1300" b="1">
              <a:solidFill>
                <a:srgbClr val="524F4D"/>
              </a:solidFill>
              <a:latin typeface="Calibri"/>
              <a:ea typeface="Calibri"/>
              <a:cs typeface="Calibri"/>
              <a:sym typeface="Calibri"/>
            </a:endParaRPr>
          </a:p>
        </p:txBody>
      </p:sp>
      <p:sp>
        <p:nvSpPr>
          <p:cNvPr id="2" name="吹き出し: 角を丸めた四角形 1">
            <a:extLst>
              <a:ext uri="{FF2B5EF4-FFF2-40B4-BE49-F238E27FC236}">
                <a16:creationId xmlns:a16="http://schemas.microsoft.com/office/drawing/2014/main" id="{D6515063-E0DD-53ED-E2FC-B4BB7E67EA33}"/>
              </a:ext>
            </a:extLst>
          </p:cNvPr>
          <p:cNvSpPr/>
          <p:nvPr/>
        </p:nvSpPr>
        <p:spPr>
          <a:xfrm>
            <a:off x="2829475" y="1109475"/>
            <a:ext cx="5943300" cy="612648"/>
          </a:xfrm>
          <a:prstGeom prst="wedgeRoundRectCallout">
            <a:avLst>
              <a:gd name="adj1" fmla="val -57983"/>
              <a:gd name="adj2" fmla="val 51579"/>
              <a:gd name="adj3" fmla="val 16667"/>
            </a:avLst>
          </a:prstGeom>
          <a:ln w="28575"/>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b="1" dirty="0">
                <a:latin typeface="Noto Sans JP" panose="020B0600070205080204" charset="-128"/>
                <a:ea typeface="Noto Sans JP" panose="020B0600070205080204" charset="-128"/>
              </a:rPr>
              <a:t>最近、殺処分のニュースをよく見るけど</a:t>
            </a:r>
            <a:endParaRPr kumimoji="1" lang="en-US" altLang="ja-JP" b="1" dirty="0">
              <a:latin typeface="Noto Sans JP" panose="020B0600070205080204" charset="-128"/>
              <a:ea typeface="Noto Sans JP" panose="020B0600070205080204" charset="-128"/>
            </a:endParaRPr>
          </a:p>
          <a:p>
            <a:pPr algn="ctr"/>
            <a:r>
              <a:rPr kumimoji="1" lang="ja-JP" altLang="en-US" b="1" dirty="0">
                <a:latin typeface="Noto Sans JP" panose="020B0600070205080204" charset="-128"/>
                <a:ea typeface="Noto Sans JP" panose="020B0600070205080204" charset="-128"/>
              </a:rPr>
              <a:t>どうしたら数を減らせるんだろう？</a:t>
            </a:r>
          </a:p>
        </p:txBody>
      </p:sp>
      <p:sp>
        <p:nvSpPr>
          <p:cNvPr id="3" name="吹き出し: 角を丸めた四角形 2">
            <a:extLst>
              <a:ext uri="{FF2B5EF4-FFF2-40B4-BE49-F238E27FC236}">
                <a16:creationId xmlns:a16="http://schemas.microsoft.com/office/drawing/2014/main" id="{B4F7BE4C-6DB1-ABF0-3872-5D43530F1A1C}"/>
              </a:ext>
            </a:extLst>
          </p:cNvPr>
          <p:cNvSpPr/>
          <p:nvPr/>
        </p:nvSpPr>
        <p:spPr>
          <a:xfrm>
            <a:off x="2838328" y="2445834"/>
            <a:ext cx="5943300" cy="1694987"/>
          </a:xfrm>
          <a:prstGeom prst="wedgeRoundRectCallout">
            <a:avLst>
              <a:gd name="adj1" fmla="val -58733"/>
              <a:gd name="adj2" fmla="val 6467"/>
              <a:gd name="adj3" fmla="val 16667"/>
            </a:avLst>
          </a:prstGeom>
          <a:ln w="28575"/>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2000" b="1" dirty="0">
                <a:latin typeface="Noto Sans JP" panose="020B0600070205080204" charset="-128"/>
                <a:ea typeface="Noto Sans JP" panose="020B0600070205080204" charset="-128"/>
              </a:rPr>
              <a:t>保護団体から引き取ってあげたいけど</a:t>
            </a:r>
            <a:endParaRPr kumimoji="1" lang="en-US" altLang="ja-JP" sz="2000" b="1" dirty="0">
              <a:latin typeface="Noto Sans JP" panose="020B0600070205080204" charset="-128"/>
              <a:ea typeface="Noto Sans JP" panose="020B0600070205080204" charset="-128"/>
            </a:endParaRPr>
          </a:p>
          <a:p>
            <a:pPr algn="ctr"/>
            <a:r>
              <a:rPr kumimoji="1" lang="ja-JP" altLang="en-US" sz="2000" b="1" dirty="0">
                <a:latin typeface="Noto Sans JP" panose="020B0600070205080204" charset="-128"/>
                <a:ea typeface="Noto Sans JP" panose="020B0600070205080204" charset="-128"/>
              </a:rPr>
              <a:t>どの団体を見ればいいかわからないなぁ</a:t>
            </a:r>
            <a:endParaRPr kumimoji="1" lang="en-US" altLang="ja-JP" sz="2000" b="1" dirty="0">
              <a:latin typeface="Noto Sans JP" panose="020B0600070205080204" charset="-128"/>
              <a:ea typeface="Noto Sans JP" panose="020B0600070205080204" charset="-128"/>
            </a:endParaRPr>
          </a:p>
          <a:p>
            <a:pPr algn="ctr"/>
            <a:r>
              <a:rPr kumimoji="1" lang="ja-JP" altLang="en-US" sz="2000" b="1" dirty="0">
                <a:latin typeface="Noto Sans JP" panose="020B0600070205080204" charset="-128"/>
                <a:ea typeface="Noto Sans JP" panose="020B0600070205080204" charset="-128"/>
              </a:rPr>
              <a:t>何か、まとめて比較できるものはないかなぁ</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809"/>
        <p:cNvGrpSpPr/>
        <p:nvPr/>
      </p:nvGrpSpPr>
      <p:grpSpPr>
        <a:xfrm>
          <a:off x="0" y="0"/>
          <a:ext cx="0" cy="0"/>
          <a:chOff x="0" y="0"/>
          <a:chExt cx="0" cy="0"/>
        </a:xfrm>
      </p:grpSpPr>
      <p:grpSp>
        <p:nvGrpSpPr>
          <p:cNvPr id="810" name="Google Shape;810;p60"/>
          <p:cNvGrpSpPr/>
          <p:nvPr/>
        </p:nvGrpSpPr>
        <p:grpSpPr>
          <a:xfrm>
            <a:off x="0" y="52902"/>
            <a:ext cx="9144000" cy="5197748"/>
            <a:chOff x="0" y="-144661"/>
            <a:chExt cx="24384000" cy="13860661"/>
          </a:xfrm>
        </p:grpSpPr>
        <p:grpSp>
          <p:nvGrpSpPr>
            <p:cNvPr id="811" name="Google Shape;811;p60"/>
            <p:cNvGrpSpPr/>
            <p:nvPr/>
          </p:nvGrpSpPr>
          <p:grpSpPr>
            <a:xfrm>
              <a:off x="0" y="-144661"/>
              <a:ext cx="24383997" cy="13860659"/>
              <a:chOff x="0" y="-28575"/>
              <a:chExt cx="4816592" cy="2737908"/>
            </a:xfrm>
          </p:grpSpPr>
          <p:sp>
            <p:nvSpPr>
              <p:cNvPr id="812" name="Google Shape;812;p60"/>
              <p:cNvSpPr/>
              <p:nvPr/>
            </p:nvSpPr>
            <p:spPr>
              <a:xfrm>
                <a:off x="0" y="0"/>
                <a:ext cx="4816592" cy="2709333"/>
              </a:xfrm>
              <a:custGeom>
                <a:avLst/>
                <a:gdLst/>
                <a:ahLst/>
                <a:cxnLst/>
                <a:rect l="l" t="t" r="r" b="b"/>
                <a:pathLst>
                  <a:path w="4816592" h="2709333" extrusionOk="0">
                    <a:moveTo>
                      <a:pt x="0" y="0"/>
                    </a:moveTo>
                    <a:lnTo>
                      <a:pt x="4816592" y="0"/>
                    </a:lnTo>
                    <a:lnTo>
                      <a:pt x="4816592" y="2709333"/>
                    </a:lnTo>
                    <a:lnTo>
                      <a:pt x="0" y="2709333"/>
                    </a:lnTo>
                    <a:close/>
                  </a:path>
                </a:pathLst>
              </a:custGeom>
              <a:solidFill>
                <a:srgbClr val="FFFAF1"/>
              </a:solidFill>
              <a:ln w="285750" cap="sq" cmpd="sng">
                <a:solidFill>
                  <a:srgbClr val="FFC477"/>
                </a:solidFill>
                <a:prstDash val="solid"/>
                <a:miter lim="8000"/>
                <a:headEnd type="none" w="sm" len="sm"/>
                <a:tailEnd type="none" w="sm" len="sm"/>
              </a:ln>
            </p:spPr>
            <p:txBody>
              <a:bodyPr/>
              <a:lstStyle/>
              <a:p>
                <a:endParaRPr lang="ja-JP" altLang="en-US"/>
              </a:p>
            </p:txBody>
          </p:sp>
          <p:sp>
            <p:nvSpPr>
              <p:cNvPr id="813" name="Google Shape;813;p60"/>
              <p:cNvSpPr txBox="1"/>
              <p:nvPr/>
            </p:nvSpPr>
            <p:spPr>
              <a:xfrm>
                <a:off x="0" y="-28575"/>
                <a:ext cx="4816500" cy="2737800"/>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814" name="Google Shape;814;p60"/>
            <p:cNvSpPr/>
            <p:nvPr/>
          </p:nvSpPr>
          <p:spPr>
            <a:xfrm rot="10800000">
              <a:off x="0" y="0"/>
              <a:ext cx="2996755" cy="2958615"/>
            </a:xfrm>
            <a:custGeom>
              <a:avLst/>
              <a:gdLst/>
              <a:ahLst/>
              <a:cxnLst/>
              <a:rect l="l" t="t" r="r" b="b"/>
              <a:pathLst>
                <a:path w="2996755" h="2958615" extrusionOk="0">
                  <a:moveTo>
                    <a:pt x="0" y="0"/>
                  </a:moveTo>
                  <a:lnTo>
                    <a:pt x="2996755" y="0"/>
                  </a:lnTo>
                  <a:lnTo>
                    <a:pt x="2996755" y="2958615"/>
                  </a:lnTo>
                  <a:lnTo>
                    <a:pt x="0" y="2958615"/>
                  </a:lnTo>
                  <a:lnTo>
                    <a:pt x="0" y="0"/>
                  </a:lnTo>
                  <a:close/>
                </a:path>
              </a:pathLst>
            </a:custGeom>
            <a:blipFill rotWithShape="1">
              <a:blip r:embed="rId3">
                <a:alphaModFix/>
              </a:blip>
              <a:stretch>
                <a:fillRect/>
              </a:stretch>
            </a:blipFill>
            <a:ln>
              <a:noFill/>
            </a:ln>
          </p:spPr>
          <p:txBody>
            <a:bodyPr/>
            <a:lstStyle/>
            <a:p>
              <a:endParaRPr lang="ja-JP" altLang="en-US"/>
            </a:p>
          </p:txBody>
        </p:sp>
        <p:sp>
          <p:nvSpPr>
            <p:cNvPr id="815" name="Google Shape;815;p60"/>
            <p:cNvSpPr/>
            <p:nvPr/>
          </p:nvSpPr>
          <p:spPr>
            <a:xfrm>
              <a:off x="21387245" y="10757385"/>
              <a:ext cx="2996755" cy="2958615"/>
            </a:xfrm>
            <a:custGeom>
              <a:avLst/>
              <a:gdLst/>
              <a:ahLst/>
              <a:cxnLst/>
              <a:rect l="l" t="t" r="r" b="b"/>
              <a:pathLst>
                <a:path w="2996755" h="2958615" extrusionOk="0">
                  <a:moveTo>
                    <a:pt x="0" y="0"/>
                  </a:moveTo>
                  <a:lnTo>
                    <a:pt x="2996755" y="0"/>
                  </a:lnTo>
                  <a:lnTo>
                    <a:pt x="2996755" y="2958615"/>
                  </a:lnTo>
                  <a:lnTo>
                    <a:pt x="0" y="2958615"/>
                  </a:lnTo>
                  <a:lnTo>
                    <a:pt x="0" y="0"/>
                  </a:lnTo>
                  <a:close/>
                </a:path>
              </a:pathLst>
            </a:custGeom>
            <a:blipFill rotWithShape="1">
              <a:blip r:embed="rId3">
                <a:alphaModFix/>
              </a:blip>
              <a:stretch>
                <a:fillRect/>
              </a:stretch>
            </a:blipFill>
            <a:ln>
              <a:noFill/>
            </a:ln>
          </p:spPr>
          <p:txBody>
            <a:bodyPr/>
            <a:lstStyle/>
            <a:p>
              <a:endParaRPr lang="ja-JP" altLang="en-US"/>
            </a:p>
          </p:txBody>
        </p:sp>
      </p:grpSp>
      <p:sp>
        <p:nvSpPr>
          <p:cNvPr id="816" name="Google Shape;816;p60"/>
          <p:cNvSpPr txBox="1"/>
          <p:nvPr/>
        </p:nvSpPr>
        <p:spPr>
          <a:xfrm>
            <a:off x="1218862" y="380200"/>
            <a:ext cx="5597100" cy="603242"/>
          </a:xfrm>
          <a:prstGeom prst="rect">
            <a:avLst/>
          </a:prstGeom>
          <a:noFill/>
          <a:ln>
            <a:noFill/>
          </a:ln>
        </p:spPr>
        <p:txBody>
          <a:bodyPr spcFirstLastPara="1" wrap="square" lIns="0" tIns="0" rIns="0" bIns="0" anchor="t" anchorCtr="0">
            <a:spAutoFit/>
          </a:bodyPr>
          <a:lstStyle/>
          <a:p>
            <a:pPr marL="0" marR="0" lvl="0" indent="0" algn="l" rtl="0">
              <a:lnSpc>
                <a:spcPct val="140008"/>
              </a:lnSpc>
              <a:spcBef>
                <a:spcPts val="0"/>
              </a:spcBef>
              <a:spcAft>
                <a:spcPts val="0"/>
              </a:spcAft>
              <a:buNone/>
            </a:pPr>
            <a:r>
              <a:rPr lang="ja-JP" altLang="en-US" sz="2800" b="1" dirty="0">
                <a:solidFill>
                  <a:srgbClr val="FF9000"/>
                </a:solidFill>
                <a:latin typeface="Noto Sans JP" panose="020B0600070205080204" charset="-128"/>
                <a:ea typeface="Noto Sans JP" panose="020B0600070205080204" charset="-128"/>
                <a:cs typeface="Calibri"/>
                <a:sym typeface="Calibri"/>
              </a:rPr>
              <a:t>データベース：大谷</a:t>
            </a:r>
            <a:endParaRPr sz="800" b="1" dirty="0">
              <a:latin typeface="Noto Sans JP" panose="020B0600070205080204" charset="-128"/>
              <a:ea typeface="Noto Sans JP" panose="020B0600070205080204" charset="-128"/>
              <a:cs typeface="Noto Sans JP"/>
              <a:sym typeface="Noto Sans JP"/>
            </a:endParaRPr>
          </a:p>
        </p:txBody>
      </p:sp>
      <p:grpSp>
        <p:nvGrpSpPr>
          <p:cNvPr id="817" name="Google Shape;817;p60"/>
          <p:cNvGrpSpPr/>
          <p:nvPr/>
        </p:nvGrpSpPr>
        <p:grpSpPr>
          <a:xfrm>
            <a:off x="80700" y="52909"/>
            <a:ext cx="1039490" cy="1039490"/>
            <a:chOff x="0" y="0"/>
            <a:chExt cx="812800" cy="812800"/>
          </a:xfrm>
        </p:grpSpPr>
        <p:sp>
          <p:nvSpPr>
            <p:cNvPr id="818" name="Google Shape;818;p60"/>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95250" cap="sq" cmpd="sng">
              <a:solidFill>
                <a:srgbClr val="FFC477"/>
              </a:solidFill>
              <a:prstDash val="solid"/>
              <a:miter lim="8000"/>
              <a:headEnd type="none" w="sm" len="sm"/>
              <a:tailEnd type="none" w="sm" len="sm"/>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819" name="Google Shape;819;p60"/>
            <p:cNvSpPr txBox="1"/>
            <p:nvPr/>
          </p:nvSpPr>
          <p:spPr>
            <a:xfrm>
              <a:off x="76200" y="28575"/>
              <a:ext cx="660300" cy="708000"/>
            </a:xfrm>
            <a:prstGeom prst="rect">
              <a:avLst/>
            </a:prstGeom>
            <a:noFill/>
            <a:ln>
              <a:noFill/>
            </a:ln>
          </p:spPr>
          <p:txBody>
            <a:bodyPr spcFirstLastPara="1" wrap="square" lIns="25400" tIns="25400" rIns="25400" bIns="25400" anchor="ctr" anchorCtr="0">
              <a:noAutofit/>
            </a:bodyPr>
            <a:lstStyle/>
            <a:p>
              <a:pPr marL="0" marR="0" lvl="0" indent="0" algn="ctr" rtl="0">
                <a:lnSpc>
                  <a:spcPct val="2022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820" name="Google Shape;820;p60"/>
          <p:cNvSpPr/>
          <p:nvPr/>
        </p:nvSpPr>
        <p:spPr>
          <a:xfrm>
            <a:off x="252164" y="253831"/>
            <a:ext cx="696533" cy="637618"/>
          </a:xfrm>
          <a:custGeom>
            <a:avLst/>
            <a:gdLst/>
            <a:ahLst/>
            <a:cxnLst/>
            <a:rect l="l" t="t" r="r" b="b"/>
            <a:pathLst>
              <a:path w="1393066" h="1275236" extrusionOk="0">
                <a:moveTo>
                  <a:pt x="0" y="0"/>
                </a:moveTo>
                <a:lnTo>
                  <a:pt x="1393066" y="0"/>
                </a:lnTo>
                <a:lnTo>
                  <a:pt x="1393066" y="1275236"/>
                </a:lnTo>
                <a:lnTo>
                  <a:pt x="0" y="1275236"/>
                </a:lnTo>
                <a:lnTo>
                  <a:pt x="0" y="0"/>
                </a:lnTo>
                <a:close/>
              </a:path>
            </a:pathLst>
          </a:custGeom>
          <a:blipFill rotWithShape="1">
            <a:blip r:embed="rId4">
              <a:alphaModFix/>
            </a:blip>
            <a:stretch>
              <a:fillRect/>
            </a:stretch>
          </a:blipFill>
          <a:ln>
            <a:noFill/>
          </a:ln>
        </p:spPr>
        <p:txBody>
          <a:bodyPr/>
          <a:lstStyle/>
          <a:p>
            <a:endParaRPr lang="ja-JP" altLang="en-US"/>
          </a:p>
        </p:txBody>
      </p:sp>
      <p:sp>
        <p:nvSpPr>
          <p:cNvPr id="821" name="Google Shape;821;p60"/>
          <p:cNvSpPr txBox="1"/>
          <p:nvPr/>
        </p:nvSpPr>
        <p:spPr>
          <a:xfrm>
            <a:off x="766950" y="1143475"/>
            <a:ext cx="7610100" cy="4155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endParaRPr sz="1500" b="1">
              <a:solidFill>
                <a:srgbClr val="524F4D"/>
              </a:solidFill>
              <a:latin typeface="Noto Sans JP"/>
              <a:ea typeface="Noto Sans JP"/>
              <a:cs typeface="Noto Sans JP"/>
              <a:sym typeface="Noto Sans JP"/>
            </a:endParaRPr>
          </a:p>
        </p:txBody>
      </p:sp>
      <p:pic>
        <p:nvPicPr>
          <p:cNvPr id="3" name="Google Shape;844;p61">
            <a:extLst>
              <a:ext uri="{FF2B5EF4-FFF2-40B4-BE49-F238E27FC236}">
                <a16:creationId xmlns:a16="http://schemas.microsoft.com/office/drawing/2014/main" id="{FF399267-7FE5-C4E4-1133-6876ABEF83BF}"/>
              </a:ext>
            </a:extLst>
          </p:cNvPr>
          <p:cNvPicPr preferRelativeResize="0"/>
          <p:nvPr/>
        </p:nvPicPr>
        <p:blipFill>
          <a:blip r:embed="rId5">
            <a:alphaModFix/>
          </a:blip>
          <a:stretch>
            <a:fillRect/>
          </a:stretch>
        </p:blipFill>
        <p:spPr>
          <a:xfrm>
            <a:off x="766950" y="1839257"/>
            <a:ext cx="2636493" cy="2344077"/>
          </a:xfrm>
          <a:prstGeom prst="rect">
            <a:avLst/>
          </a:prstGeom>
          <a:noFill/>
          <a:ln>
            <a:noFill/>
          </a:ln>
        </p:spPr>
      </p:pic>
      <p:sp>
        <p:nvSpPr>
          <p:cNvPr id="4" name="吹き出し: 角を丸めた四角形 3">
            <a:extLst>
              <a:ext uri="{FF2B5EF4-FFF2-40B4-BE49-F238E27FC236}">
                <a16:creationId xmlns:a16="http://schemas.microsoft.com/office/drawing/2014/main" id="{8E81130C-645F-11B9-9904-7C78B1790BCC}"/>
              </a:ext>
            </a:extLst>
          </p:cNvPr>
          <p:cNvSpPr/>
          <p:nvPr/>
        </p:nvSpPr>
        <p:spPr>
          <a:xfrm rot="5400000">
            <a:off x="4437254" y="814945"/>
            <a:ext cx="3543360" cy="4077083"/>
          </a:xfrm>
          <a:prstGeom prst="wedgeRoundRectCallout">
            <a:avLst>
              <a:gd name="adj1" fmla="val -3685"/>
              <a:gd name="adj2" fmla="val 69672"/>
              <a:gd name="adj3" fmla="val 16667"/>
            </a:avLst>
          </a:prstGeom>
          <a:ln w="57150"/>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dirty="0"/>
          </a:p>
        </p:txBody>
      </p:sp>
      <p:sp>
        <p:nvSpPr>
          <p:cNvPr id="8" name="テキスト ボックス 7">
            <a:extLst>
              <a:ext uri="{FF2B5EF4-FFF2-40B4-BE49-F238E27FC236}">
                <a16:creationId xmlns:a16="http://schemas.microsoft.com/office/drawing/2014/main" id="{6C61A8BD-331F-E59F-E53E-D6490445D585}"/>
              </a:ext>
            </a:extLst>
          </p:cNvPr>
          <p:cNvSpPr txBox="1"/>
          <p:nvPr/>
        </p:nvSpPr>
        <p:spPr>
          <a:xfrm>
            <a:off x="3783892" y="1610051"/>
            <a:ext cx="4713248" cy="2308324"/>
          </a:xfrm>
          <a:prstGeom prst="rect">
            <a:avLst/>
          </a:prstGeom>
          <a:noFill/>
        </p:spPr>
        <p:txBody>
          <a:bodyPr wrap="square">
            <a:spAutoFit/>
          </a:bodyPr>
          <a:lstStyle/>
          <a:p>
            <a:pPr algn="ctr"/>
            <a:r>
              <a:rPr lang="ja-JP" altLang="en-US" sz="1800" b="1" u="sng" dirty="0">
                <a:latin typeface="Noto Sans JP" panose="020B0600070205080204" charset="-128"/>
                <a:ea typeface="Noto Sans JP" panose="020B0600070205080204" charset="-128"/>
              </a:rPr>
              <a:t>株式会社</a:t>
            </a:r>
            <a:r>
              <a:rPr lang="en-US" altLang="ja-JP" sz="1800" b="1" u="sng" dirty="0">
                <a:latin typeface="Noto Sans JP" panose="020B0600070205080204" charset="-128"/>
                <a:ea typeface="Noto Sans JP" panose="020B0600070205080204" charset="-128"/>
              </a:rPr>
              <a:t>YSL</a:t>
            </a:r>
            <a:r>
              <a:rPr lang="ja-JP" altLang="en-US" sz="1800" b="1" u="sng" dirty="0">
                <a:latin typeface="Noto Sans JP" panose="020B0600070205080204" charset="-128"/>
                <a:ea typeface="Noto Sans JP" panose="020B0600070205080204" charset="-128"/>
              </a:rPr>
              <a:t>ソリューション</a:t>
            </a:r>
            <a:endParaRPr lang="en-US" altLang="ja-JP" sz="1800" b="1" u="sng" dirty="0">
              <a:latin typeface="Noto Sans JP" panose="020B0600070205080204" charset="-128"/>
              <a:ea typeface="Noto Sans JP" panose="020B0600070205080204" charset="-128"/>
            </a:endParaRPr>
          </a:p>
          <a:p>
            <a:pPr algn="ctr"/>
            <a:endParaRPr lang="en-US" altLang="ja-JP" sz="1800" dirty="0">
              <a:latin typeface="Noto Sans JP" panose="020B0600070205080204" charset="-128"/>
              <a:ea typeface="Noto Sans JP" panose="020B0600070205080204" charset="-128"/>
            </a:endParaRPr>
          </a:p>
          <a:p>
            <a:pPr algn="ctr"/>
            <a:endParaRPr lang="en-US" altLang="ja-JP" sz="1800" dirty="0">
              <a:latin typeface="Noto Sans JP" panose="020B0600070205080204" charset="-128"/>
              <a:ea typeface="Noto Sans JP" panose="020B0600070205080204" charset="-128"/>
            </a:endParaRPr>
          </a:p>
          <a:p>
            <a:pPr algn="ctr"/>
            <a:r>
              <a:rPr lang="ja-JP" altLang="en-US" sz="1800" dirty="0">
                <a:latin typeface="Noto Sans JP" panose="020B0600070205080204" charset="-128"/>
                <a:ea typeface="Noto Sans JP" panose="020B0600070205080204" charset="-128"/>
              </a:rPr>
              <a:t>・インプットとアウトプットの繰返し</a:t>
            </a:r>
            <a:endParaRPr lang="en-US" altLang="ja-JP" sz="1800" dirty="0">
              <a:latin typeface="Noto Sans JP" panose="020B0600070205080204" charset="-128"/>
              <a:ea typeface="Noto Sans JP" panose="020B0600070205080204" charset="-128"/>
            </a:endParaRPr>
          </a:p>
          <a:p>
            <a:pPr algn="ctr"/>
            <a:endParaRPr lang="ja-JP" altLang="en-US" sz="1800" dirty="0">
              <a:latin typeface="Noto Sans JP" panose="020B0600070205080204" charset="-128"/>
              <a:ea typeface="Noto Sans JP" panose="020B0600070205080204" charset="-128"/>
            </a:endParaRPr>
          </a:p>
          <a:p>
            <a:pPr algn="ctr"/>
            <a:r>
              <a:rPr lang="ja-JP" altLang="en-US" sz="1800" dirty="0">
                <a:latin typeface="Noto Sans JP" panose="020B0600070205080204" charset="-128"/>
                <a:ea typeface="Noto Sans JP" panose="020B0600070205080204" charset="-128"/>
              </a:rPr>
              <a:t>・質問の仕方</a:t>
            </a:r>
            <a:endParaRPr lang="en-US" altLang="ja-JP" sz="1800" dirty="0">
              <a:latin typeface="Noto Sans JP" panose="020B0600070205080204" charset="-128"/>
              <a:ea typeface="Noto Sans JP" panose="020B0600070205080204" charset="-128"/>
            </a:endParaRPr>
          </a:p>
          <a:p>
            <a:pPr algn="ctr"/>
            <a:endParaRPr lang="ja-JP" altLang="en-US" sz="1800" dirty="0">
              <a:latin typeface="Noto Sans JP" panose="020B0600070205080204" charset="-128"/>
              <a:ea typeface="Noto Sans JP" panose="020B0600070205080204" charset="-128"/>
            </a:endParaRPr>
          </a:p>
          <a:p>
            <a:pPr algn="ctr"/>
            <a:r>
              <a:rPr lang="ja-JP" altLang="en-US" sz="1800" dirty="0">
                <a:latin typeface="Noto Sans JP" panose="020B0600070205080204" charset="-128"/>
                <a:ea typeface="Noto Sans JP" panose="020B0600070205080204" charset="-128"/>
              </a:rPr>
              <a:t>・立場関係なく意識し続ける</a:t>
            </a:r>
          </a:p>
        </p:txBody>
      </p:sp>
    </p:spTree>
    <p:extLst>
      <p:ext uri="{BB962C8B-B14F-4D97-AF65-F5344CB8AC3E}">
        <p14:creationId xmlns:p14="http://schemas.microsoft.com/office/powerpoint/2010/main" val="111825885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809"/>
        <p:cNvGrpSpPr/>
        <p:nvPr/>
      </p:nvGrpSpPr>
      <p:grpSpPr>
        <a:xfrm>
          <a:off x="0" y="0"/>
          <a:ext cx="0" cy="0"/>
          <a:chOff x="0" y="0"/>
          <a:chExt cx="0" cy="0"/>
        </a:xfrm>
      </p:grpSpPr>
      <p:grpSp>
        <p:nvGrpSpPr>
          <p:cNvPr id="810" name="Google Shape;810;p60"/>
          <p:cNvGrpSpPr/>
          <p:nvPr/>
        </p:nvGrpSpPr>
        <p:grpSpPr>
          <a:xfrm>
            <a:off x="0" y="52902"/>
            <a:ext cx="9144000" cy="5197748"/>
            <a:chOff x="0" y="-144661"/>
            <a:chExt cx="24384000" cy="13860661"/>
          </a:xfrm>
        </p:grpSpPr>
        <p:grpSp>
          <p:nvGrpSpPr>
            <p:cNvPr id="811" name="Google Shape;811;p60"/>
            <p:cNvGrpSpPr/>
            <p:nvPr/>
          </p:nvGrpSpPr>
          <p:grpSpPr>
            <a:xfrm>
              <a:off x="0" y="-144661"/>
              <a:ext cx="24383997" cy="13860659"/>
              <a:chOff x="0" y="-28575"/>
              <a:chExt cx="4816592" cy="2737908"/>
            </a:xfrm>
          </p:grpSpPr>
          <p:sp>
            <p:nvSpPr>
              <p:cNvPr id="812" name="Google Shape;812;p60"/>
              <p:cNvSpPr/>
              <p:nvPr/>
            </p:nvSpPr>
            <p:spPr>
              <a:xfrm>
                <a:off x="0" y="0"/>
                <a:ext cx="4816592" cy="2709333"/>
              </a:xfrm>
              <a:custGeom>
                <a:avLst/>
                <a:gdLst/>
                <a:ahLst/>
                <a:cxnLst/>
                <a:rect l="l" t="t" r="r" b="b"/>
                <a:pathLst>
                  <a:path w="4816592" h="2709333" extrusionOk="0">
                    <a:moveTo>
                      <a:pt x="0" y="0"/>
                    </a:moveTo>
                    <a:lnTo>
                      <a:pt x="4816592" y="0"/>
                    </a:lnTo>
                    <a:lnTo>
                      <a:pt x="4816592" y="2709333"/>
                    </a:lnTo>
                    <a:lnTo>
                      <a:pt x="0" y="2709333"/>
                    </a:lnTo>
                    <a:close/>
                  </a:path>
                </a:pathLst>
              </a:custGeom>
              <a:solidFill>
                <a:srgbClr val="FFFAF1"/>
              </a:solidFill>
              <a:ln w="285750" cap="sq" cmpd="sng">
                <a:solidFill>
                  <a:srgbClr val="FFC477"/>
                </a:solidFill>
                <a:prstDash val="solid"/>
                <a:miter lim="8000"/>
                <a:headEnd type="none" w="sm" len="sm"/>
                <a:tailEnd type="none" w="sm" len="sm"/>
              </a:ln>
            </p:spPr>
            <p:txBody>
              <a:bodyPr/>
              <a:lstStyle/>
              <a:p>
                <a:endParaRPr lang="ja-JP" altLang="en-US"/>
              </a:p>
            </p:txBody>
          </p:sp>
          <p:sp>
            <p:nvSpPr>
              <p:cNvPr id="813" name="Google Shape;813;p60"/>
              <p:cNvSpPr txBox="1"/>
              <p:nvPr/>
            </p:nvSpPr>
            <p:spPr>
              <a:xfrm>
                <a:off x="0" y="-28575"/>
                <a:ext cx="4816500" cy="2737800"/>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814" name="Google Shape;814;p60"/>
            <p:cNvSpPr/>
            <p:nvPr/>
          </p:nvSpPr>
          <p:spPr>
            <a:xfrm rot="10800000">
              <a:off x="0" y="0"/>
              <a:ext cx="2996755" cy="2958615"/>
            </a:xfrm>
            <a:custGeom>
              <a:avLst/>
              <a:gdLst/>
              <a:ahLst/>
              <a:cxnLst/>
              <a:rect l="l" t="t" r="r" b="b"/>
              <a:pathLst>
                <a:path w="2996755" h="2958615" extrusionOk="0">
                  <a:moveTo>
                    <a:pt x="0" y="0"/>
                  </a:moveTo>
                  <a:lnTo>
                    <a:pt x="2996755" y="0"/>
                  </a:lnTo>
                  <a:lnTo>
                    <a:pt x="2996755" y="2958615"/>
                  </a:lnTo>
                  <a:lnTo>
                    <a:pt x="0" y="2958615"/>
                  </a:lnTo>
                  <a:lnTo>
                    <a:pt x="0" y="0"/>
                  </a:lnTo>
                  <a:close/>
                </a:path>
              </a:pathLst>
            </a:custGeom>
            <a:blipFill rotWithShape="1">
              <a:blip r:embed="rId3">
                <a:alphaModFix/>
              </a:blip>
              <a:stretch>
                <a:fillRect/>
              </a:stretch>
            </a:blipFill>
            <a:ln>
              <a:noFill/>
            </a:ln>
          </p:spPr>
          <p:txBody>
            <a:bodyPr/>
            <a:lstStyle/>
            <a:p>
              <a:endParaRPr lang="ja-JP" altLang="en-US"/>
            </a:p>
          </p:txBody>
        </p:sp>
        <p:sp>
          <p:nvSpPr>
            <p:cNvPr id="815" name="Google Shape;815;p60"/>
            <p:cNvSpPr/>
            <p:nvPr/>
          </p:nvSpPr>
          <p:spPr>
            <a:xfrm>
              <a:off x="21387245" y="10757385"/>
              <a:ext cx="2996755" cy="2958615"/>
            </a:xfrm>
            <a:custGeom>
              <a:avLst/>
              <a:gdLst/>
              <a:ahLst/>
              <a:cxnLst/>
              <a:rect l="l" t="t" r="r" b="b"/>
              <a:pathLst>
                <a:path w="2996755" h="2958615" extrusionOk="0">
                  <a:moveTo>
                    <a:pt x="0" y="0"/>
                  </a:moveTo>
                  <a:lnTo>
                    <a:pt x="2996755" y="0"/>
                  </a:lnTo>
                  <a:lnTo>
                    <a:pt x="2996755" y="2958615"/>
                  </a:lnTo>
                  <a:lnTo>
                    <a:pt x="0" y="2958615"/>
                  </a:lnTo>
                  <a:lnTo>
                    <a:pt x="0" y="0"/>
                  </a:lnTo>
                  <a:close/>
                </a:path>
              </a:pathLst>
            </a:custGeom>
            <a:blipFill rotWithShape="1">
              <a:blip r:embed="rId3">
                <a:alphaModFix/>
              </a:blip>
              <a:stretch>
                <a:fillRect/>
              </a:stretch>
            </a:blipFill>
            <a:ln>
              <a:noFill/>
            </a:ln>
          </p:spPr>
          <p:txBody>
            <a:bodyPr/>
            <a:lstStyle/>
            <a:p>
              <a:endParaRPr lang="ja-JP" altLang="en-US"/>
            </a:p>
          </p:txBody>
        </p:sp>
      </p:grpSp>
      <p:sp>
        <p:nvSpPr>
          <p:cNvPr id="816" name="Google Shape;816;p60"/>
          <p:cNvSpPr txBox="1"/>
          <p:nvPr/>
        </p:nvSpPr>
        <p:spPr>
          <a:xfrm>
            <a:off x="1218862" y="380200"/>
            <a:ext cx="5597100" cy="689420"/>
          </a:xfrm>
          <a:prstGeom prst="rect">
            <a:avLst/>
          </a:prstGeom>
          <a:noFill/>
          <a:ln>
            <a:noFill/>
          </a:ln>
        </p:spPr>
        <p:txBody>
          <a:bodyPr spcFirstLastPara="1" wrap="square" lIns="0" tIns="0" rIns="0" bIns="0" anchor="t" anchorCtr="0">
            <a:spAutoFit/>
          </a:bodyPr>
          <a:lstStyle/>
          <a:p>
            <a:pPr marL="0" marR="0" lvl="0" indent="0" algn="l" rtl="0">
              <a:lnSpc>
                <a:spcPct val="140008"/>
              </a:lnSpc>
              <a:spcBef>
                <a:spcPts val="0"/>
              </a:spcBef>
              <a:spcAft>
                <a:spcPts val="0"/>
              </a:spcAft>
              <a:buNone/>
            </a:pPr>
            <a:r>
              <a:rPr lang="ja-JP" altLang="en-US" sz="3200" b="1" dirty="0">
                <a:solidFill>
                  <a:srgbClr val="FF9000"/>
                </a:solidFill>
                <a:latin typeface="Noto Sans JP" panose="020B0600070205080204" charset="-128"/>
                <a:ea typeface="Noto Sans JP" panose="020B0600070205080204" charset="-128"/>
                <a:cs typeface="Calibri"/>
                <a:sym typeface="Calibri"/>
              </a:rPr>
              <a:t>品質管理：岸田</a:t>
            </a:r>
            <a:endParaRPr sz="900" b="1" dirty="0">
              <a:latin typeface="Noto Sans JP" panose="020B0600070205080204" charset="-128"/>
              <a:ea typeface="Noto Sans JP" panose="020B0600070205080204" charset="-128"/>
              <a:cs typeface="Noto Sans JP"/>
              <a:sym typeface="Noto Sans JP"/>
            </a:endParaRPr>
          </a:p>
        </p:txBody>
      </p:sp>
      <p:grpSp>
        <p:nvGrpSpPr>
          <p:cNvPr id="817" name="Google Shape;817;p60"/>
          <p:cNvGrpSpPr/>
          <p:nvPr/>
        </p:nvGrpSpPr>
        <p:grpSpPr>
          <a:xfrm>
            <a:off x="80700" y="52909"/>
            <a:ext cx="1039490" cy="1039490"/>
            <a:chOff x="0" y="0"/>
            <a:chExt cx="812800" cy="812800"/>
          </a:xfrm>
        </p:grpSpPr>
        <p:sp>
          <p:nvSpPr>
            <p:cNvPr id="818" name="Google Shape;818;p60"/>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95250" cap="sq" cmpd="sng">
              <a:solidFill>
                <a:srgbClr val="FFC477"/>
              </a:solidFill>
              <a:prstDash val="solid"/>
              <a:miter lim="8000"/>
              <a:headEnd type="none" w="sm" len="sm"/>
              <a:tailEnd type="none" w="sm" len="sm"/>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819" name="Google Shape;819;p60"/>
            <p:cNvSpPr txBox="1"/>
            <p:nvPr/>
          </p:nvSpPr>
          <p:spPr>
            <a:xfrm>
              <a:off x="76200" y="28575"/>
              <a:ext cx="660300" cy="708000"/>
            </a:xfrm>
            <a:prstGeom prst="rect">
              <a:avLst/>
            </a:prstGeom>
            <a:noFill/>
            <a:ln>
              <a:noFill/>
            </a:ln>
          </p:spPr>
          <p:txBody>
            <a:bodyPr spcFirstLastPara="1" wrap="square" lIns="25400" tIns="25400" rIns="25400" bIns="25400" anchor="ctr" anchorCtr="0">
              <a:noAutofit/>
            </a:bodyPr>
            <a:lstStyle/>
            <a:p>
              <a:pPr marL="0" marR="0" lvl="0" indent="0" algn="ctr" rtl="0">
                <a:lnSpc>
                  <a:spcPct val="2022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820" name="Google Shape;820;p60"/>
          <p:cNvSpPr/>
          <p:nvPr/>
        </p:nvSpPr>
        <p:spPr>
          <a:xfrm>
            <a:off x="252164" y="253831"/>
            <a:ext cx="696533" cy="637618"/>
          </a:xfrm>
          <a:custGeom>
            <a:avLst/>
            <a:gdLst/>
            <a:ahLst/>
            <a:cxnLst/>
            <a:rect l="l" t="t" r="r" b="b"/>
            <a:pathLst>
              <a:path w="1393066" h="1275236" extrusionOk="0">
                <a:moveTo>
                  <a:pt x="0" y="0"/>
                </a:moveTo>
                <a:lnTo>
                  <a:pt x="1393066" y="0"/>
                </a:lnTo>
                <a:lnTo>
                  <a:pt x="1393066" y="1275236"/>
                </a:lnTo>
                <a:lnTo>
                  <a:pt x="0" y="1275236"/>
                </a:lnTo>
                <a:lnTo>
                  <a:pt x="0" y="0"/>
                </a:lnTo>
                <a:close/>
              </a:path>
            </a:pathLst>
          </a:custGeom>
          <a:blipFill rotWithShape="1">
            <a:blip r:embed="rId4">
              <a:alphaModFix/>
            </a:blip>
            <a:stretch>
              <a:fillRect/>
            </a:stretch>
          </a:blipFill>
          <a:ln>
            <a:noFill/>
          </a:ln>
        </p:spPr>
        <p:txBody>
          <a:bodyPr/>
          <a:lstStyle/>
          <a:p>
            <a:endParaRPr lang="ja-JP" altLang="en-US"/>
          </a:p>
        </p:txBody>
      </p:sp>
      <p:sp>
        <p:nvSpPr>
          <p:cNvPr id="821" name="Google Shape;821;p60"/>
          <p:cNvSpPr txBox="1"/>
          <p:nvPr/>
        </p:nvSpPr>
        <p:spPr>
          <a:xfrm>
            <a:off x="766950" y="1143475"/>
            <a:ext cx="7610100" cy="4155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endParaRPr sz="1500" b="1">
              <a:solidFill>
                <a:srgbClr val="524F4D"/>
              </a:solidFill>
              <a:latin typeface="Noto Sans JP"/>
              <a:ea typeface="Noto Sans JP"/>
              <a:cs typeface="Noto Sans JP"/>
              <a:sym typeface="Noto Sans JP"/>
            </a:endParaRPr>
          </a:p>
        </p:txBody>
      </p:sp>
      <p:pic>
        <p:nvPicPr>
          <p:cNvPr id="3" name="Google Shape;839;p61">
            <a:extLst>
              <a:ext uri="{FF2B5EF4-FFF2-40B4-BE49-F238E27FC236}">
                <a16:creationId xmlns:a16="http://schemas.microsoft.com/office/drawing/2014/main" id="{18E04CE7-6775-E488-0E90-98E8F8B55404}"/>
              </a:ext>
            </a:extLst>
          </p:cNvPr>
          <p:cNvPicPr preferRelativeResize="0"/>
          <p:nvPr/>
        </p:nvPicPr>
        <p:blipFill>
          <a:blip r:embed="rId5">
            <a:alphaModFix/>
          </a:blip>
          <a:stretch>
            <a:fillRect/>
          </a:stretch>
        </p:blipFill>
        <p:spPr>
          <a:xfrm>
            <a:off x="582306" y="1842717"/>
            <a:ext cx="2490532" cy="2237030"/>
          </a:xfrm>
          <a:prstGeom prst="rect">
            <a:avLst/>
          </a:prstGeom>
          <a:noFill/>
          <a:ln>
            <a:noFill/>
          </a:ln>
        </p:spPr>
      </p:pic>
      <p:sp>
        <p:nvSpPr>
          <p:cNvPr id="4" name="吹き出し: 角を丸めた四角形 3">
            <a:extLst>
              <a:ext uri="{FF2B5EF4-FFF2-40B4-BE49-F238E27FC236}">
                <a16:creationId xmlns:a16="http://schemas.microsoft.com/office/drawing/2014/main" id="{9BD9B72A-8D3C-6667-47B4-620063740CBB}"/>
              </a:ext>
            </a:extLst>
          </p:cNvPr>
          <p:cNvSpPr/>
          <p:nvPr/>
        </p:nvSpPr>
        <p:spPr>
          <a:xfrm rot="5400000">
            <a:off x="4465480" y="825538"/>
            <a:ext cx="3543360" cy="4077083"/>
          </a:xfrm>
          <a:prstGeom prst="wedgeRoundRectCallout">
            <a:avLst>
              <a:gd name="adj1" fmla="val -3685"/>
              <a:gd name="adj2" fmla="val 69672"/>
              <a:gd name="adj3" fmla="val 16667"/>
            </a:avLst>
          </a:prstGeom>
          <a:ln w="57150"/>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dirty="0"/>
          </a:p>
        </p:txBody>
      </p:sp>
      <p:sp>
        <p:nvSpPr>
          <p:cNvPr id="8" name="テキスト ボックス 7">
            <a:extLst>
              <a:ext uri="{FF2B5EF4-FFF2-40B4-BE49-F238E27FC236}">
                <a16:creationId xmlns:a16="http://schemas.microsoft.com/office/drawing/2014/main" id="{D39929E4-42D9-77CA-8642-7BE12167098A}"/>
              </a:ext>
            </a:extLst>
          </p:cNvPr>
          <p:cNvSpPr txBox="1"/>
          <p:nvPr/>
        </p:nvSpPr>
        <p:spPr>
          <a:xfrm>
            <a:off x="4198443" y="1711448"/>
            <a:ext cx="3901693" cy="2154436"/>
          </a:xfrm>
          <a:prstGeom prst="rect">
            <a:avLst/>
          </a:prstGeom>
          <a:noFill/>
        </p:spPr>
        <p:txBody>
          <a:bodyPr wrap="square">
            <a:spAutoFit/>
          </a:bodyPr>
          <a:lstStyle/>
          <a:p>
            <a:pPr algn="ctr"/>
            <a:r>
              <a:rPr lang="ja-JP" altLang="en-US" sz="1600" b="1" u="sng" dirty="0">
                <a:latin typeface="Noto Sans JP" panose="020B0600070205080204" charset="-128"/>
                <a:ea typeface="Noto Sans JP" panose="020B0600070205080204" charset="-128"/>
              </a:rPr>
              <a:t>オデッセイヒューマンシステム株式会社</a:t>
            </a:r>
            <a:endParaRPr lang="en-US" altLang="ja-JP" sz="1600" b="1" u="sng" dirty="0">
              <a:latin typeface="Noto Sans JP" panose="020B0600070205080204" charset="-128"/>
              <a:ea typeface="Noto Sans JP" panose="020B0600070205080204" charset="-128"/>
            </a:endParaRPr>
          </a:p>
          <a:p>
            <a:pPr algn="ctr"/>
            <a:endParaRPr lang="en-US" altLang="ja-JP" u="sng" dirty="0">
              <a:latin typeface="Noto Sans JP" panose="020B0600070205080204" charset="-128"/>
              <a:ea typeface="Noto Sans JP" panose="020B0600070205080204" charset="-128"/>
            </a:endParaRPr>
          </a:p>
          <a:p>
            <a:pPr algn="ctr"/>
            <a:endParaRPr lang="en-US" altLang="ja-JP" dirty="0">
              <a:latin typeface="Noto Sans JP" panose="020B0600070205080204" charset="-128"/>
              <a:ea typeface="Noto Sans JP" panose="020B0600070205080204" charset="-128"/>
            </a:endParaRPr>
          </a:p>
          <a:p>
            <a:pPr algn="ctr"/>
            <a:r>
              <a:rPr lang="ja-JP" altLang="en-US" sz="1800" dirty="0">
                <a:latin typeface="Noto Sans JP" panose="020B0600070205080204" charset="-128"/>
                <a:ea typeface="Noto Sans JP" panose="020B0600070205080204" charset="-128"/>
              </a:rPr>
              <a:t>・技術について</a:t>
            </a:r>
            <a:endParaRPr lang="en-US" altLang="ja-JP" sz="1800" dirty="0">
              <a:latin typeface="Noto Sans JP" panose="020B0600070205080204" charset="-128"/>
              <a:ea typeface="Noto Sans JP" panose="020B0600070205080204" charset="-128"/>
            </a:endParaRPr>
          </a:p>
          <a:p>
            <a:pPr algn="ctr"/>
            <a:endParaRPr lang="ja-JP" altLang="en-US" sz="1800" dirty="0">
              <a:latin typeface="Noto Sans JP" panose="020B0600070205080204" charset="-128"/>
              <a:ea typeface="Noto Sans JP" panose="020B0600070205080204" charset="-128"/>
            </a:endParaRPr>
          </a:p>
          <a:p>
            <a:pPr algn="ctr"/>
            <a:r>
              <a:rPr lang="ja-JP" altLang="en-US" sz="1800" dirty="0">
                <a:latin typeface="Noto Sans JP" panose="020B0600070205080204" charset="-128"/>
                <a:ea typeface="Noto Sans JP" panose="020B0600070205080204" charset="-128"/>
              </a:rPr>
              <a:t>・相手に伝えることの難しさ</a:t>
            </a:r>
            <a:endParaRPr lang="en-US" altLang="ja-JP" sz="1800" dirty="0">
              <a:latin typeface="Noto Sans JP" panose="020B0600070205080204" charset="-128"/>
              <a:ea typeface="Noto Sans JP" panose="020B0600070205080204" charset="-128"/>
            </a:endParaRPr>
          </a:p>
          <a:p>
            <a:pPr algn="ctr"/>
            <a:endParaRPr lang="ja-JP" altLang="en-US" sz="1800" dirty="0">
              <a:latin typeface="Noto Sans JP" panose="020B0600070205080204" charset="-128"/>
              <a:ea typeface="Noto Sans JP" panose="020B0600070205080204" charset="-128"/>
            </a:endParaRPr>
          </a:p>
          <a:p>
            <a:pPr algn="ctr"/>
            <a:r>
              <a:rPr lang="ja-JP" altLang="en-US" sz="1800" dirty="0">
                <a:latin typeface="Noto Sans JP" panose="020B0600070205080204" charset="-128"/>
                <a:ea typeface="Noto Sans JP" panose="020B0600070205080204" charset="-128"/>
              </a:rPr>
              <a:t>・スケジュール管理</a:t>
            </a:r>
          </a:p>
        </p:txBody>
      </p:sp>
    </p:spTree>
    <p:extLst>
      <p:ext uri="{BB962C8B-B14F-4D97-AF65-F5344CB8AC3E}">
        <p14:creationId xmlns:p14="http://schemas.microsoft.com/office/powerpoint/2010/main" val="302663085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809"/>
        <p:cNvGrpSpPr/>
        <p:nvPr/>
      </p:nvGrpSpPr>
      <p:grpSpPr>
        <a:xfrm>
          <a:off x="0" y="0"/>
          <a:ext cx="0" cy="0"/>
          <a:chOff x="0" y="0"/>
          <a:chExt cx="0" cy="0"/>
        </a:xfrm>
      </p:grpSpPr>
      <p:grpSp>
        <p:nvGrpSpPr>
          <p:cNvPr id="810" name="Google Shape;810;p60"/>
          <p:cNvGrpSpPr/>
          <p:nvPr/>
        </p:nvGrpSpPr>
        <p:grpSpPr>
          <a:xfrm>
            <a:off x="0" y="52902"/>
            <a:ext cx="9144000" cy="5197748"/>
            <a:chOff x="0" y="-144661"/>
            <a:chExt cx="24384000" cy="13860661"/>
          </a:xfrm>
        </p:grpSpPr>
        <p:grpSp>
          <p:nvGrpSpPr>
            <p:cNvPr id="811" name="Google Shape;811;p60"/>
            <p:cNvGrpSpPr/>
            <p:nvPr/>
          </p:nvGrpSpPr>
          <p:grpSpPr>
            <a:xfrm>
              <a:off x="0" y="-144661"/>
              <a:ext cx="24383997" cy="13860659"/>
              <a:chOff x="0" y="-28575"/>
              <a:chExt cx="4816592" cy="2737908"/>
            </a:xfrm>
          </p:grpSpPr>
          <p:sp>
            <p:nvSpPr>
              <p:cNvPr id="812" name="Google Shape;812;p60"/>
              <p:cNvSpPr/>
              <p:nvPr/>
            </p:nvSpPr>
            <p:spPr>
              <a:xfrm>
                <a:off x="0" y="0"/>
                <a:ext cx="4816592" cy="2709333"/>
              </a:xfrm>
              <a:custGeom>
                <a:avLst/>
                <a:gdLst/>
                <a:ahLst/>
                <a:cxnLst/>
                <a:rect l="l" t="t" r="r" b="b"/>
                <a:pathLst>
                  <a:path w="4816592" h="2709333" extrusionOk="0">
                    <a:moveTo>
                      <a:pt x="0" y="0"/>
                    </a:moveTo>
                    <a:lnTo>
                      <a:pt x="4816592" y="0"/>
                    </a:lnTo>
                    <a:lnTo>
                      <a:pt x="4816592" y="2709333"/>
                    </a:lnTo>
                    <a:lnTo>
                      <a:pt x="0" y="2709333"/>
                    </a:lnTo>
                    <a:close/>
                  </a:path>
                </a:pathLst>
              </a:custGeom>
              <a:solidFill>
                <a:srgbClr val="FFFAF1"/>
              </a:solidFill>
              <a:ln w="285750" cap="sq" cmpd="sng">
                <a:solidFill>
                  <a:srgbClr val="FFC477"/>
                </a:solidFill>
                <a:prstDash val="solid"/>
                <a:miter lim="8000"/>
                <a:headEnd type="none" w="sm" len="sm"/>
                <a:tailEnd type="none" w="sm" len="sm"/>
              </a:ln>
            </p:spPr>
            <p:txBody>
              <a:bodyPr/>
              <a:lstStyle/>
              <a:p>
                <a:endParaRPr lang="ja-JP" altLang="en-US"/>
              </a:p>
            </p:txBody>
          </p:sp>
          <p:sp>
            <p:nvSpPr>
              <p:cNvPr id="813" name="Google Shape;813;p60"/>
              <p:cNvSpPr txBox="1"/>
              <p:nvPr/>
            </p:nvSpPr>
            <p:spPr>
              <a:xfrm>
                <a:off x="0" y="-28575"/>
                <a:ext cx="4816500" cy="2737800"/>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814" name="Google Shape;814;p60"/>
            <p:cNvSpPr/>
            <p:nvPr/>
          </p:nvSpPr>
          <p:spPr>
            <a:xfrm rot="10800000">
              <a:off x="0" y="0"/>
              <a:ext cx="2996755" cy="2958615"/>
            </a:xfrm>
            <a:custGeom>
              <a:avLst/>
              <a:gdLst/>
              <a:ahLst/>
              <a:cxnLst/>
              <a:rect l="l" t="t" r="r" b="b"/>
              <a:pathLst>
                <a:path w="2996755" h="2958615" extrusionOk="0">
                  <a:moveTo>
                    <a:pt x="0" y="0"/>
                  </a:moveTo>
                  <a:lnTo>
                    <a:pt x="2996755" y="0"/>
                  </a:lnTo>
                  <a:lnTo>
                    <a:pt x="2996755" y="2958615"/>
                  </a:lnTo>
                  <a:lnTo>
                    <a:pt x="0" y="2958615"/>
                  </a:lnTo>
                  <a:lnTo>
                    <a:pt x="0" y="0"/>
                  </a:lnTo>
                  <a:close/>
                </a:path>
              </a:pathLst>
            </a:custGeom>
            <a:blipFill rotWithShape="1">
              <a:blip r:embed="rId3">
                <a:alphaModFix/>
              </a:blip>
              <a:stretch>
                <a:fillRect/>
              </a:stretch>
            </a:blipFill>
            <a:ln>
              <a:noFill/>
            </a:ln>
          </p:spPr>
          <p:txBody>
            <a:bodyPr/>
            <a:lstStyle/>
            <a:p>
              <a:endParaRPr lang="ja-JP" altLang="en-US"/>
            </a:p>
          </p:txBody>
        </p:sp>
        <p:sp>
          <p:nvSpPr>
            <p:cNvPr id="815" name="Google Shape;815;p60"/>
            <p:cNvSpPr/>
            <p:nvPr/>
          </p:nvSpPr>
          <p:spPr>
            <a:xfrm>
              <a:off x="21387245" y="10757385"/>
              <a:ext cx="2996755" cy="2958615"/>
            </a:xfrm>
            <a:custGeom>
              <a:avLst/>
              <a:gdLst/>
              <a:ahLst/>
              <a:cxnLst/>
              <a:rect l="l" t="t" r="r" b="b"/>
              <a:pathLst>
                <a:path w="2996755" h="2958615" extrusionOk="0">
                  <a:moveTo>
                    <a:pt x="0" y="0"/>
                  </a:moveTo>
                  <a:lnTo>
                    <a:pt x="2996755" y="0"/>
                  </a:lnTo>
                  <a:lnTo>
                    <a:pt x="2996755" y="2958615"/>
                  </a:lnTo>
                  <a:lnTo>
                    <a:pt x="0" y="2958615"/>
                  </a:lnTo>
                  <a:lnTo>
                    <a:pt x="0" y="0"/>
                  </a:lnTo>
                  <a:close/>
                </a:path>
              </a:pathLst>
            </a:custGeom>
            <a:blipFill rotWithShape="1">
              <a:blip r:embed="rId3">
                <a:alphaModFix/>
              </a:blip>
              <a:stretch>
                <a:fillRect/>
              </a:stretch>
            </a:blipFill>
            <a:ln>
              <a:noFill/>
            </a:ln>
          </p:spPr>
          <p:txBody>
            <a:bodyPr/>
            <a:lstStyle/>
            <a:p>
              <a:endParaRPr lang="ja-JP" altLang="en-US"/>
            </a:p>
          </p:txBody>
        </p:sp>
      </p:grpSp>
      <p:sp>
        <p:nvSpPr>
          <p:cNvPr id="816" name="Google Shape;816;p60"/>
          <p:cNvSpPr txBox="1"/>
          <p:nvPr/>
        </p:nvSpPr>
        <p:spPr>
          <a:xfrm>
            <a:off x="1218862" y="380200"/>
            <a:ext cx="5597100" cy="603242"/>
          </a:xfrm>
          <a:prstGeom prst="rect">
            <a:avLst/>
          </a:prstGeom>
          <a:noFill/>
          <a:ln>
            <a:noFill/>
          </a:ln>
        </p:spPr>
        <p:txBody>
          <a:bodyPr spcFirstLastPara="1" wrap="square" lIns="0" tIns="0" rIns="0" bIns="0" anchor="t" anchorCtr="0">
            <a:spAutoFit/>
          </a:bodyPr>
          <a:lstStyle/>
          <a:p>
            <a:pPr marL="0" marR="0" lvl="0" indent="0" algn="l" rtl="0">
              <a:lnSpc>
                <a:spcPct val="140008"/>
              </a:lnSpc>
              <a:spcBef>
                <a:spcPts val="0"/>
              </a:spcBef>
              <a:spcAft>
                <a:spcPts val="0"/>
              </a:spcAft>
              <a:buNone/>
            </a:pPr>
            <a:r>
              <a:rPr lang="ja-JP" altLang="en-US" sz="2800" b="1" dirty="0">
                <a:solidFill>
                  <a:srgbClr val="FF9000"/>
                </a:solidFill>
                <a:latin typeface="Noto Sans JP" panose="020B0600070205080204" charset="-128"/>
                <a:ea typeface="Noto Sans JP" panose="020B0600070205080204" charset="-128"/>
                <a:cs typeface="Calibri"/>
                <a:sym typeface="Calibri"/>
              </a:rPr>
              <a:t>機能：入谷</a:t>
            </a:r>
            <a:endParaRPr sz="800" b="1" dirty="0">
              <a:latin typeface="Noto Sans JP" panose="020B0600070205080204" charset="-128"/>
              <a:ea typeface="Noto Sans JP" panose="020B0600070205080204" charset="-128"/>
              <a:cs typeface="Noto Sans JP"/>
              <a:sym typeface="Noto Sans JP"/>
            </a:endParaRPr>
          </a:p>
        </p:txBody>
      </p:sp>
      <p:grpSp>
        <p:nvGrpSpPr>
          <p:cNvPr id="817" name="Google Shape;817;p60"/>
          <p:cNvGrpSpPr/>
          <p:nvPr/>
        </p:nvGrpSpPr>
        <p:grpSpPr>
          <a:xfrm>
            <a:off x="80700" y="52909"/>
            <a:ext cx="1039490" cy="1039490"/>
            <a:chOff x="0" y="0"/>
            <a:chExt cx="812800" cy="812800"/>
          </a:xfrm>
        </p:grpSpPr>
        <p:sp>
          <p:nvSpPr>
            <p:cNvPr id="818" name="Google Shape;818;p60"/>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95250" cap="sq" cmpd="sng">
              <a:solidFill>
                <a:srgbClr val="FFC477"/>
              </a:solidFill>
              <a:prstDash val="solid"/>
              <a:miter lim="8000"/>
              <a:headEnd type="none" w="sm" len="sm"/>
              <a:tailEnd type="none" w="sm" len="sm"/>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819" name="Google Shape;819;p60"/>
            <p:cNvSpPr txBox="1"/>
            <p:nvPr/>
          </p:nvSpPr>
          <p:spPr>
            <a:xfrm>
              <a:off x="76200" y="28575"/>
              <a:ext cx="660300" cy="708000"/>
            </a:xfrm>
            <a:prstGeom prst="rect">
              <a:avLst/>
            </a:prstGeom>
            <a:noFill/>
            <a:ln>
              <a:noFill/>
            </a:ln>
          </p:spPr>
          <p:txBody>
            <a:bodyPr spcFirstLastPara="1" wrap="square" lIns="25400" tIns="25400" rIns="25400" bIns="25400" anchor="ctr" anchorCtr="0">
              <a:noAutofit/>
            </a:bodyPr>
            <a:lstStyle/>
            <a:p>
              <a:pPr marL="0" marR="0" lvl="0" indent="0" algn="ctr" rtl="0">
                <a:lnSpc>
                  <a:spcPct val="2022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820" name="Google Shape;820;p60"/>
          <p:cNvSpPr/>
          <p:nvPr/>
        </p:nvSpPr>
        <p:spPr>
          <a:xfrm>
            <a:off x="252164" y="253831"/>
            <a:ext cx="696533" cy="637618"/>
          </a:xfrm>
          <a:custGeom>
            <a:avLst/>
            <a:gdLst/>
            <a:ahLst/>
            <a:cxnLst/>
            <a:rect l="l" t="t" r="r" b="b"/>
            <a:pathLst>
              <a:path w="1393066" h="1275236" extrusionOk="0">
                <a:moveTo>
                  <a:pt x="0" y="0"/>
                </a:moveTo>
                <a:lnTo>
                  <a:pt x="1393066" y="0"/>
                </a:lnTo>
                <a:lnTo>
                  <a:pt x="1393066" y="1275236"/>
                </a:lnTo>
                <a:lnTo>
                  <a:pt x="0" y="1275236"/>
                </a:lnTo>
                <a:lnTo>
                  <a:pt x="0" y="0"/>
                </a:lnTo>
                <a:close/>
              </a:path>
            </a:pathLst>
          </a:custGeom>
          <a:blipFill rotWithShape="1">
            <a:blip r:embed="rId4">
              <a:alphaModFix/>
            </a:blip>
            <a:stretch>
              <a:fillRect/>
            </a:stretch>
          </a:blipFill>
          <a:ln>
            <a:noFill/>
          </a:ln>
        </p:spPr>
        <p:txBody>
          <a:bodyPr/>
          <a:lstStyle/>
          <a:p>
            <a:endParaRPr lang="ja-JP" altLang="en-US"/>
          </a:p>
        </p:txBody>
      </p:sp>
      <p:sp>
        <p:nvSpPr>
          <p:cNvPr id="821" name="Google Shape;821;p60"/>
          <p:cNvSpPr txBox="1"/>
          <p:nvPr/>
        </p:nvSpPr>
        <p:spPr>
          <a:xfrm>
            <a:off x="766950" y="1143475"/>
            <a:ext cx="7610100" cy="4155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endParaRPr sz="1500" b="1">
              <a:solidFill>
                <a:srgbClr val="524F4D"/>
              </a:solidFill>
              <a:latin typeface="Noto Sans JP"/>
              <a:ea typeface="Noto Sans JP"/>
              <a:cs typeface="Noto Sans JP"/>
              <a:sym typeface="Noto Sans JP"/>
            </a:endParaRPr>
          </a:p>
        </p:txBody>
      </p:sp>
      <p:pic>
        <p:nvPicPr>
          <p:cNvPr id="3" name="Google Shape;837;p61">
            <a:extLst>
              <a:ext uri="{FF2B5EF4-FFF2-40B4-BE49-F238E27FC236}">
                <a16:creationId xmlns:a16="http://schemas.microsoft.com/office/drawing/2014/main" id="{75D89B64-CEB1-DB7F-D2F4-4A2502E6CC2E}"/>
              </a:ext>
            </a:extLst>
          </p:cNvPr>
          <p:cNvPicPr preferRelativeResize="0"/>
          <p:nvPr/>
        </p:nvPicPr>
        <p:blipFill>
          <a:blip r:embed="rId5">
            <a:alphaModFix/>
          </a:blip>
          <a:stretch>
            <a:fillRect/>
          </a:stretch>
        </p:blipFill>
        <p:spPr>
          <a:xfrm>
            <a:off x="766950" y="1719008"/>
            <a:ext cx="2449136" cy="2389551"/>
          </a:xfrm>
          <a:prstGeom prst="rect">
            <a:avLst/>
          </a:prstGeom>
          <a:noFill/>
          <a:ln>
            <a:noFill/>
          </a:ln>
        </p:spPr>
      </p:pic>
      <p:sp>
        <p:nvSpPr>
          <p:cNvPr id="4" name="吹き出し: 角を丸めた四角形 3">
            <a:extLst>
              <a:ext uri="{FF2B5EF4-FFF2-40B4-BE49-F238E27FC236}">
                <a16:creationId xmlns:a16="http://schemas.microsoft.com/office/drawing/2014/main" id="{5383D986-9268-3957-093C-FDBDA295DFCE}"/>
              </a:ext>
            </a:extLst>
          </p:cNvPr>
          <p:cNvSpPr/>
          <p:nvPr/>
        </p:nvSpPr>
        <p:spPr>
          <a:xfrm rot="5400000">
            <a:off x="4465480" y="825538"/>
            <a:ext cx="3543360" cy="4077083"/>
          </a:xfrm>
          <a:prstGeom prst="wedgeRoundRectCallout">
            <a:avLst>
              <a:gd name="adj1" fmla="val -3685"/>
              <a:gd name="adj2" fmla="val 69672"/>
              <a:gd name="adj3" fmla="val 16667"/>
            </a:avLst>
          </a:prstGeom>
          <a:ln w="57150"/>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dirty="0"/>
          </a:p>
        </p:txBody>
      </p:sp>
      <p:sp>
        <p:nvSpPr>
          <p:cNvPr id="8" name="テキスト ボックス 7">
            <a:extLst>
              <a:ext uri="{FF2B5EF4-FFF2-40B4-BE49-F238E27FC236}">
                <a16:creationId xmlns:a16="http://schemas.microsoft.com/office/drawing/2014/main" id="{EF84DB0B-1EAE-ADEE-AFCC-23D2C8176C51}"/>
              </a:ext>
            </a:extLst>
          </p:cNvPr>
          <p:cNvSpPr txBox="1"/>
          <p:nvPr/>
        </p:nvSpPr>
        <p:spPr>
          <a:xfrm>
            <a:off x="3892585" y="1576671"/>
            <a:ext cx="4484465" cy="2308324"/>
          </a:xfrm>
          <a:prstGeom prst="rect">
            <a:avLst/>
          </a:prstGeom>
          <a:noFill/>
        </p:spPr>
        <p:txBody>
          <a:bodyPr wrap="square">
            <a:spAutoFit/>
          </a:bodyPr>
          <a:lstStyle/>
          <a:p>
            <a:pPr algn="ctr"/>
            <a:r>
              <a:rPr lang="ja-JP" altLang="en-US" sz="1800" b="1" u="sng" dirty="0">
                <a:latin typeface="Noto Sans JP" panose="020B0600070205080204" charset="-128"/>
                <a:ea typeface="Noto Sans JP" panose="020B0600070205080204" charset="-128"/>
              </a:rPr>
              <a:t>株式会社マネージビジネス</a:t>
            </a:r>
            <a:endParaRPr lang="en-US" altLang="ja-JP" sz="1800" b="1" u="sng" dirty="0">
              <a:latin typeface="Noto Sans JP" panose="020B0600070205080204" charset="-128"/>
              <a:ea typeface="Noto Sans JP" panose="020B0600070205080204" charset="-128"/>
            </a:endParaRPr>
          </a:p>
          <a:p>
            <a:pPr algn="ctr"/>
            <a:endParaRPr lang="en-US" altLang="ja-JP" sz="1800" dirty="0">
              <a:latin typeface="Noto Sans JP" panose="020B0600070205080204" charset="-128"/>
              <a:ea typeface="Noto Sans JP" panose="020B0600070205080204" charset="-128"/>
            </a:endParaRPr>
          </a:p>
          <a:p>
            <a:pPr algn="ctr"/>
            <a:endParaRPr lang="en-US" altLang="ja-JP" sz="1800" dirty="0">
              <a:latin typeface="Noto Sans JP" panose="020B0600070205080204" charset="-128"/>
              <a:ea typeface="Noto Sans JP" panose="020B0600070205080204" charset="-128"/>
            </a:endParaRPr>
          </a:p>
          <a:p>
            <a:pPr algn="ctr"/>
            <a:r>
              <a:rPr lang="ja-JP" altLang="en-US" sz="1800" dirty="0">
                <a:latin typeface="Noto Sans JP" panose="020B0600070205080204" charset="-128"/>
                <a:ea typeface="Noto Sans JP" panose="020B0600070205080204" charset="-128"/>
              </a:rPr>
              <a:t>・</a:t>
            </a:r>
            <a:r>
              <a:rPr lang="en-US" altLang="ja-JP" sz="1800" dirty="0">
                <a:latin typeface="Noto Sans JP" panose="020B0600070205080204" charset="-128"/>
                <a:ea typeface="Noto Sans JP" panose="020B0600070205080204" charset="-128"/>
              </a:rPr>
              <a:t>IT</a:t>
            </a:r>
            <a:r>
              <a:rPr lang="ja-JP" altLang="en-US" sz="1800" dirty="0">
                <a:latin typeface="Noto Sans JP" panose="020B0600070205080204" charset="-128"/>
                <a:ea typeface="Noto Sans JP" panose="020B0600070205080204" charset="-128"/>
              </a:rPr>
              <a:t>に関する知識</a:t>
            </a:r>
            <a:endParaRPr lang="en-US" altLang="ja-JP" sz="1800" dirty="0">
              <a:latin typeface="Noto Sans JP" panose="020B0600070205080204" charset="-128"/>
              <a:ea typeface="Noto Sans JP" panose="020B0600070205080204" charset="-128"/>
            </a:endParaRPr>
          </a:p>
          <a:p>
            <a:pPr algn="ctr"/>
            <a:endParaRPr lang="ja-JP" altLang="en-US" sz="1800" dirty="0">
              <a:latin typeface="Noto Sans JP" panose="020B0600070205080204" charset="-128"/>
              <a:ea typeface="Noto Sans JP" panose="020B0600070205080204" charset="-128"/>
            </a:endParaRPr>
          </a:p>
          <a:p>
            <a:pPr algn="ctr"/>
            <a:r>
              <a:rPr lang="ja-JP" altLang="en-US" sz="1800" dirty="0">
                <a:latin typeface="Noto Sans JP" panose="020B0600070205080204" charset="-128"/>
                <a:ea typeface="Noto Sans JP" panose="020B0600070205080204" charset="-128"/>
              </a:rPr>
              <a:t>・コミュニケーションの重要性</a:t>
            </a:r>
            <a:endParaRPr lang="en-US" altLang="ja-JP" sz="1800" dirty="0">
              <a:latin typeface="Noto Sans JP" panose="020B0600070205080204" charset="-128"/>
              <a:ea typeface="Noto Sans JP" panose="020B0600070205080204" charset="-128"/>
            </a:endParaRPr>
          </a:p>
          <a:p>
            <a:pPr algn="ctr"/>
            <a:endParaRPr lang="ja-JP" altLang="en-US" sz="1800" dirty="0">
              <a:latin typeface="Noto Sans JP" panose="020B0600070205080204" charset="-128"/>
              <a:ea typeface="Noto Sans JP" panose="020B0600070205080204" charset="-128"/>
            </a:endParaRPr>
          </a:p>
          <a:p>
            <a:pPr algn="ctr"/>
            <a:r>
              <a:rPr lang="ja-JP" altLang="en-US" sz="1800" dirty="0">
                <a:latin typeface="Noto Sans JP" panose="020B0600070205080204" charset="-128"/>
                <a:ea typeface="Noto Sans JP" panose="020B0600070205080204" charset="-128"/>
              </a:rPr>
              <a:t>・言語化能力</a:t>
            </a:r>
          </a:p>
        </p:txBody>
      </p:sp>
    </p:spTree>
    <p:extLst>
      <p:ext uri="{BB962C8B-B14F-4D97-AF65-F5344CB8AC3E}">
        <p14:creationId xmlns:p14="http://schemas.microsoft.com/office/powerpoint/2010/main" val="134707949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809"/>
        <p:cNvGrpSpPr/>
        <p:nvPr/>
      </p:nvGrpSpPr>
      <p:grpSpPr>
        <a:xfrm>
          <a:off x="0" y="0"/>
          <a:ext cx="0" cy="0"/>
          <a:chOff x="0" y="0"/>
          <a:chExt cx="0" cy="0"/>
        </a:xfrm>
      </p:grpSpPr>
      <p:grpSp>
        <p:nvGrpSpPr>
          <p:cNvPr id="810" name="Google Shape;810;p60"/>
          <p:cNvGrpSpPr/>
          <p:nvPr/>
        </p:nvGrpSpPr>
        <p:grpSpPr>
          <a:xfrm>
            <a:off x="0" y="52902"/>
            <a:ext cx="9144000" cy="5197748"/>
            <a:chOff x="0" y="-144661"/>
            <a:chExt cx="24384000" cy="13860661"/>
          </a:xfrm>
        </p:grpSpPr>
        <p:grpSp>
          <p:nvGrpSpPr>
            <p:cNvPr id="811" name="Google Shape;811;p60"/>
            <p:cNvGrpSpPr/>
            <p:nvPr/>
          </p:nvGrpSpPr>
          <p:grpSpPr>
            <a:xfrm>
              <a:off x="0" y="-144661"/>
              <a:ext cx="24383997" cy="13860659"/>
              <a:chOff x="0" y="-28575"/>
              <a:chExt cx="4816592" cy="2737908"/>
            </a:xfrm>
          </p:grpSpPr>
          <p:sp>
            <p:nvSpPr>
              <p:cNvPr id="812" name="Google Shape;812;p60"/>
              <p:cNvSpPr/>
              <p:nvPr/>
            </p:nvSpPr>
            <p:spPr>
              <a:xfrm>
                <a:off x="0" y="0"/>
                <a:ext cx="4816592" cy="2709333"/>
              </a:xfrm>
              <a:custGeom>
                <a:avLst/>
                <a:gdLst/>
                <a:ahLst/>
                <a:cxnLst/>
                <a:rect l="l" t="t" r="r" b="b"/>
                <a:pathLst>
                  <a:path w="4816592" h="2709333" extrusionOk="0">
                    <a:moveTo>
                      <a:pt x="0" y="0"/>
                    </a:moveTo>
                    <a:lnTo>
                      <a:pt x="4816592" y="0"/>
                    </a:lnTo>
                    <a:lnTo>
                      <a:pt x="4816592" y="2709333"/>
                    </a:lnTo>
                    <a:lnTo>
                      <a:pt x="0" y="2709333"/>
                    </a:lnTo>
                    <a:close/>
                  </a:path>
                </a:pathLst>
              </a:custGeom>
              <a:solidFill>
                <a:srgbClr val="FFFAF1"/>
              </a:solidFill>
              <a:ln w="285750" cap="sq" cmpd="sng">
                <a:solidFill>
                  <a:srgbClr val="FFC477"/>
                </a:solidFill>
                <a:prstDash val="solid"/>
                <a:miter lim="8000"/>
                <a:headEnd type="none" w="sm" len="sm"/>
                <a:tailEnd type="none" w="sm" len="sm"/>
              </a:ln>
            </p:spPr>
            <p:txBody>
              <a:bodyPr/>
              <a:lstStyle/>
              <a:p>
                <a:endParaRPr lang="ja-JP" altLang="en-US"/>
              </a:p>
            </p:txBody>
          </p:sp>
          <p:sp>
            <p:nvSpPr>
              <p:cNvPr id="813" name="Google Shape;813;p60"/>
              <p:cNvSpPr txBox="1"/>
              <p:nvPr/>
            </p:nvSpPr>
            <p:spPr>
              <a:xfrm>
                <a:off x="0" y="-28575"/>
                <a:ext cx="4816500" cy="2737800"/>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814" name="Google Shape;814;p60"/>
            <p:cNvSpPr/>
            <p:nvPr/>
          </p:nvSpPr>
          <p:spPr>
            <a:xfrm rot="10800000">
              <a:off x="0" y="0"/>
              <a:ext cx="2996755" cy="2958615"/>
            </a:xfrm>
            <a:custGeom>
              <a:avLst/>
              <a:gdLst/>
              <a:ahLst/>
              <a:cxnLst/>
              <a:rect l="l" t="t" r="r" b="b"/>
              <a:pathLst>
                <a:path w="2996755" h="2958615" extrusionOk="0">
                  <a:moveTo>
                    <a:pt x="0" y="0"/>
                  </a:moveTo>
                  <a:lnTo>
                    <a:pt x="2996755" y="0"/>
                  </a:lnTo>
                  <a:lnTo>
                    <a:pt x="2996755" y="2958615"/>
                  </a:lnTo>
                  <a:lnTo>
                    <a:pt x="0" y="2958615"/>
                  </a:lnTo>
                  <a:lnTo>
                    <a:pt x="0" y="0"/>
                  </a:lnTo>
                  <a:close/>
                </a:path>
              </a:pathLst>
            </a:custGeom>
            <a:blipFill rotWithShape="1">
              <a:blip r:embed="rId3">
                <a:alphaModFix/>
              </a:blip>
              <a:stretch>
                <a:fillRect/>
              </a:stretch>
            </a:blipFill>
            <a:ln>
              <a:noFill/>
            </a:ln>
          </p:spPr>
          <p:txBody>
            <a:bodyPr/>
            <a:lstStyle/>
            <a:p>
              <a:endParaRPr lang="ja-JP" altLang="en-US"/>
            </a:p>
          </p:txBody>
        </p:sp>
        <p:sp>
          <p:nvSpPr>
            <p:cNvPr id="815" name="Google Shape;815;p60"/>
            <p:cNvSpPr/>
            <p:nvPr/>
          </p:nvSpPr>
          <p:spPr>
            <a:xfrm>
              <a:off x="21387245" y="10757385"/>
              <a:ext cx="2996755" cy="2958615"/>
            </a:xfrm>
            <a:custGeom>
              <a:avLst/>
              <a:gdLst/>
              <a:ahLst/>
              <a:cxnLst/>
              <a:rect l="l" t="t" r="r" b="b"/>
              <a:pathLst>
                <a:path w="2996755" h="2958615" extrusionOk="0">
                  <a:moveTo>
                    <a:pt x="0" y="0"/>
                  </a:moveTo>
                  <a:lnTo>
                    <a:pt x="2996755" y="0"/>
                  </a:lnTo>
                  <a:lnTo>
                    <a:pt x="2996755" y="2958615"/>
                  </a:lnTo>
                  <a:lnTo>
                    <a:pt x="0" y="2958615"/>
                  </a:lnTo>
                  <a:lnTo>
                    <a:pt x="0" y="0"/>
                  </a:lnTo>
                  <a:close/>
                </a:path>
              </a:pathLst>
            </a:custGeom>
            <a:blipFill rotWithShape="1">
              <a:blip r:embed="rId3">
                <a:alphaModFix/>
              </a:blip>
              <a:stretch>
                <a:fillRect/>
              </a:stretch>
            </a:blipFill>
            <a:ln>
              <a:noFill/>
            </a:ln>
          </p:spPr>
          <p:txBody>
            <a:bodyPr/>
            <a:lstStyle/>
            <a:p>
              <a:endParaRPr lang="ja-JP" altLang="en-US"/>
            </a:p>
          </p:txBody>
        </p:sp>
      </p:grpSp>
      <p:sp>
        <p:nvSpPr>
          <p:cNvPr id="816" name="Google Shape;816;p60"/>
          <p:cNvSpPr txBox="1"/>
          <p:nvPr/>
        </p:nvSpPr>
        <p:spPr>
          <a:xfrm>
            <a:off x="1306852" y="391673"/>
            <a:ext cx="5597100" cy="603242"/>
          </a:xfrm>
          <a:prstGeom prst="rect">
            <a:avLst/>
          </a:prstGeom>
          <a:noFill/>
          <a:ln>
            <a:noFill/>
          </a:ln>
        </p:spPr>
        <p:txBody>
          <a:bodyPr spcFirstLastPara="1" wrap="square" lIns="0" tIns="0" rIns="0" bIns="0" anchor="t" anchorCtr="0">
            <a:spAutoFit/>
          </a:bodyPr>
          <a:lstStyle/>
          <a:p>
            <a:pPr marL="0" marR="0" lvl="0" indent="0" algn="l" rtl="0">
              <a:lnSpc>
                <a:spcPct val="140008"/>
              </a:lnSpc>
              <a:spcBef>
                <a:spcPts val="0"/>
              </a:spcBef>
              <a:spcAft>
                <a:spcPts val="0"/>
              </a:spcAft>
              <a:buNone/>
            </a:pPr>
            <a:r>
              <a:rPr lang="ja-JP" altLang="en-US" sz="2800" b="1" dirty="0">
                <a:solidFill>
                  <a:srgbClr val="FF9000"/>
                </a:solidFill>
                <a:latin typeface="Noto Sans JP" panose="020B0600070205080204" charset="-128"/>
                <a:ea typeface="Noto Sans JP" panose="020B0600070205080204" charset="-128"/>
                <a:cs typeface="Calibri"/>
                <a:sym typeface="Calibri"/>
              </a:rPr>
              <a:t>機能：平田</a:t>
            </a:r>
            <a:endParaRPr sz="800" b="1" dirty="0">
              <a:latin typeface="Noto Sans JP" panose="020B0600070205080204" charset="-128"/>
              <a:ea typeface="Noto Sans JP" panose="020B0600070205080204" charset="-128"/>
              <a:cs typeface="Noto Sans JP"/>
              <a:sym typeface="Noto Sans JP"/>
            </a:endParaRPr>
          </a:p>
        </p:txBody>
      </p:sp>
      <p:grpSp>
        <p:nvGrpSpPr>
          <p:cNvPr id="817" name="Google Shape;817;p60"/>
          <p:cNvGrpSpPr/>
          <p:nvPr/>
        </p:nvGrpSpPr>
        <p:grpSpPr>
          <a:xfrm>
            <a:off x="80700" y="52909"/>
            <a:ext cx="1039490" cy="1039490"/>
            <a:chOff x="0" y="0"/>
            <a:chExt cx="812800" cy="812800"/>
          </a:xfrm>
        </p:grpSpPr>
        <p:sp>
          <p:nvSpPr>
            <p:cNvPr id="818" name="Google Shape;818;p60"/>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95250" cap="sq" cmpd="sng">
              <a:solidFill>
                <a:srgbClr val="FFC477"/>
              </a:solidFill>
              <a:prstDash val="solid"/>
              <a:miter lim="8000"/>
              <a:headEnd type="none" w="sm" len="sm"/>
              <a:tailEnd type="none" w="sm" len="sm"/>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819" name="Google Shape;819;p60"/>
            <p:cNvSpPr txBox="1"/>
            <p:nvPr/>
          </p:nvSpPr>
          <p:spPr>
            <a:xfrm>
              <a:off x="76200" y="28575"/>
              <a:ext cx="660300" cy="708000"/>
            </a:xfrm>
            <a:prstGeom prst="rect">
              <a:avLst/>
            </a:prstGeom>
            <a:noFill/>
            <a:ln>
              <a:noFill/>
            </a:ln>
          </p:spPr>
          <p:txBody>
            <a:bodyPr spcFirstLastPara="1" wrap="square" lIns="25400" tIns="25400" rIns="25400" bIns="25400" anchor="ctr" anchorCtr="0">
              <a:noAutofit/>
            </a:bodyPr>
            <a:lstStyle/>
            <a:p>
              <a:pPr marL="0" marR="0" lvl="0" indent="0" algn="ctr" rtl="0">
                <a:lnSpc>
                  <a:spcPct val="2022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820" name="Google Shape;820;p60"/>
          <p:cNvSpPr/>
          <p:nvPr/>
        </p:nvSpPr>
        <p:spPr>
          <a:xfrm>
            <a:off x="252164" y="253831"/>
            <a:ext cx="696533" cy="637618"/>
          </a:xfrm>
          <a:custGeom>
            <a:avLst/>
            <a:gdLst/>
            <a:ahLst/>
            <a:cxnLst/>
            <a:rect l="l" t="t" r="r" b="b"/>
            <a:pathLst>
              <a:path w="1393066" h="1275236" extrusionOk="0">
                <a:moveTo>
                  <a:pt x="0" y="0"/>
                </a:moveTo>
                <a:lnTo>
                  <a:pt x="1393066" y="0"/>
                </a:lnTo>
                <a:lnTo>
                  <a:pt x="1393066" y="1275236"/>
                </a:lnTo>
                <a:lnTo>
                  <a:pt x="0" y="1275236"/>
                </a:lnTo>
                <a:lnTo>
                  <a:pt x="0" y="0"/>
                </a:lnTo>
                <a:close/>
              </a:path>
            </a:pathLst>
          </a:custGeom>
          <a:blipFill rotWithShape="1">
            <a:blip r:embed="rId4">
              <a:alphaModFix/>
            </a:blip>
            <a:stretch>
              <a:fillRect/>
            </a:stretch>
          </a:blipFill>
          <a:ln>
            <a:noFill/>
          </a:ln>
        </p:spPr>
        <p:txBody>
          <a:bodyPr/>
          <a:lstStyle/>
          <a:p>
            <a:endParaRPr lang="ja-JP" altLang="en-US"/>
          </a:p>
        </p:txBody>
      </p:sp>
      <p:sp>
        <p:nvSpPr>
          <p:cNvPr id="821" name="Google Shape;821;p60"/>
          <p:cNvSpPr txBox="1"/>
          <p:nvPr/>
        </p:nvSpPr>
        <p:spPr>
          <a:xfrm>
            <a:off x="766950" y="1143475"/>
            <a:ext cx="7610100" cy="4155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endParaRPr sz="1500" b="1">
              <a:solidFill>
                <a:srgbClr val="524F4D"/>
              </a:solidFill>
              <a:latin typeface="Noto Sans JP"/>
              <a:ea typeface="Noto Sans JP"/>
              <a:cs typeface="Noto Sans JP"/>
              <a:sym typeface="Noto Sans JP"/>
            </a:endParaRPr>
          </a:p>
        </p:txBody>
      </p:sp>
      <p:pic>
        <p:nvPicPr>
          <p:cNvPr id="2" name="Google Shape;846;p61">
            <a:extLst>
              <a:ext uri="{FF2B5EF4-FFF2-40B4-BE49-F238E27FC236}">
                <a16:creationId xmlns:a16="http://schemas.microsoft.com/office/drawing/2014/main" id="{8E00252B-256C-2BF2-C191-AD6E4F5E3B4C}"/>
              </a:ext>
            </a:extLst>
          </p:cNvPr>
          <p:cNvPicPr preferRelativeResize="0"/>
          <p:nvPr/>
        </p:nvPicPr>
        <p:blipFill>
          <a:blip r:embed="rId5">
            <a:alphaModFix/>
          </a:blip>
          <a:stretch>
            <a:fillRect/>
          </a:stretch>
        </p:blipFill>
        <p:spPr>
          <a:xfrm>
            <a:off x="497750" y="1730185"/>
            <a:ext cx="2832748" cy="2410984"/>
          </a:xfrm>
          <a:prstGeom prst="rect">
            <a:avLst/>
          </a:prstGeom>
          <a:noFill/>
          <a:ln>
            <a:noFill/>
          </a:ln>
        </p:spPr>
      </p:pic>
      <p:sp>
        <p:nvSpPr>
          <p:cNvPr id="5" name="吹き出し: 角を丸めた四角形 4">
            <a:extLst>
              <a:ext uri="{FF2B5EF4-FFF2-40B4-BE49-F238E27FC236}">
                <a16:creationId xmlns:a16="http://schemas.microsoft.com/office/drawing/2014/main" id="{EA3ED7D5-92BE-1B60-E4CE-A30AA7F5374F}"/>
              </a:ext>
            </a:extLst>
          </p:cNvPr>
          <p:cNvSpPr/>
          <p:nvPr/>
        </p:nvSpPr>
        <p:spPr>
          <a:xfrm rot="5400000">
            <a:off x="4465480" y="825538"/>
            <a:ext cx="3543360" cy="4077083"/>
          </a:xfrm>
          <a:prstGeom prst="wedgeRoundRectCallout">
            <a:avLst>
              <a:gd name="adj1" fmla="val -3685"/>
              <a:gd name="adj2" fmla="val 69672"/>
              <a:gd name="adj3" fmla="val 16667"/>
            </a:avLst>
          </a:prstGeom>
          <a:ln w="57150"/>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dirty="0"/>
          </a:p>
        </p:txBody>
      </p:sp>
      <p:sp>
        <p:nvSpPr>
          <p:cNvPr id="6" name="テキスト ボックス 5">
            <a:extLst>
              <a:ext uri="{FF2B5EF4-FFF2-40B4-BE49-F238E27FC236}">
                <a16:creationId xmlns:a16="http://schemas.microsoft.com/office/drawing/2014/main" id="{9BDD3239-37B7-D7E2-CB82-2C742D73AC0D}"/>
              </a:ext>
            </a:extLst>
          </p:cNvPr>
          <p:cNvSpPr txBox="1"/>
          <p:nvPr/>
        </p:nvSpPr>
        <p:spPr>
          <a:xfrm>
            <a:off x="4377028" y="1610051"/>
            <a:ext cx="3720264" cy="2800767"/>
          </a:xfrm>
          <a:prstGeom prst="rect">
            <a:avLst/>
          </a:prstGeom>
          <a:noFill/>
        </p:spPr>
        <p:txBody>
          <a:bodyPr wrap="square" rtlCol="0">
            <a:spAutoFit/>
          </a:bodyPr>
          <a:lstStyle/>
          <a:p>
            <a:pPr algn="ctr"/>
            <a:r>
              <a:rPr kumimoji="1" lang="ja-JP" altLang="en-US" sz="1800" b="1" u="sng" dirty="0">
                <a:latin typeface="Noto Sans JP" panose="020B0600070205080204" charset="-128"/>
                <a:ea typeface="Noto Sans JP" panose="020B0600070205080204" charset="-128"/>
              </a:rPr>
              <a:t>株式会社</a:t>
            </a:r>
            <a:r>
              <a:rPr kumimoji="1" lang="en-US" altLang="ja-JP" sz="1800" b="1" u="sng" dirty="0">
                <a:latin typeface="Noto Sans JP" panose="020B0600070205080204" charset="-128"/>
                <a:ea typeface="Noto Sans JP" panose="020B0600070205080204" charset="-128"/>
              </a:rPr>
              <a:t>YSL</a:t>
            </a:r>
            <a:r>
              <a:rPr kumimoji="1" lang="ja-JP" altLang="en-US" sz="1800" b="1" u="sng" dirty="0">
                <a:latin typeface="Noto Sans JP" panose="020B0600070205080204" charset="-128"/>
                <a:ea typeface="Noto Sans JP" panose="020B0600070205080204" charset="-128"/>
              </a:rPr>
              <a:t>ソリューション</a:t>
            </a:r>
            <a:endParaRPr kumimoji="1" lang="en-US" altLang="ja-JP" sz="1800" b="1" u="sng" dirty="0">
              <a:latin typeface="Noto Sans JP" panose="020B0600070205080204" charset="-128"/>
              <a:ea typeface="Noto Sans JP" panose="020B0600070205080204" charset="-128"/>
            </a:endParaRPr>
          </a:p>
          <a:p>
            <a:pPr algn="ctr"/>
            <a:endParaRPr kumimoji="1" lang="en-US" altLang="ja-JP" sz="1800" dirty="0">
              <a:latin typeface="Noto Sans JP" panose="020B0600070205080204" charset="-128"/>
              <a:ea typeface="Noto Sans JP" panose="020B0600070205080204" charset="-128"/>
            </a:endParaRPr>
          </a:p>
          <a:p>
            <a:pPr algn="ctr"/>
            <a:endParaRPr kumimoji="1" lang="en-US" altLang="ja-JP" sz="1800" dirty="0">
              <a:latin typeface="Noto Sans JP" panose="020B0600070205080204" charset="-128"/>
              <a:ea typeface="Noto Sans JP" panose="020B0600070205080204" charset="-128"/>
            </a:endParaRPr>
          </a:p>
          <a:p>
            <a:pPr algn="ctr"/>
            <a:r>
              <a:rPr kumimoji="1" lang="ja-JP" altLang="en-US" sz="1800" dirty="0">
                <a:latin typeface="Noto Sans JP" panose="020B0600070205080204" charset="-128"/>
                <a:ea typeface="Noto Sans JP" panose="020B0600070205080204" charset="-128"/>
              </a:rPr>
              <a:t>・プロジェクト計画の立案</a:t>
            </a:r>
            <a:endParaRPr kumimoji="1" lang="en-US" altLang="ja-JP" sz="1800" dirty="0">
              <a:latin typeface="Noto Sans JP" panose="020B0600070205080204" charset="-128"/>
              <a:ea typeface="Noto Sans JP" panose="020B0600070205080204" charset="-128"/>
            </a:endParaRPr>
          </a:p>
          <a:p>
            <a:pPr algn="ctr"/>
            <a:endParaRPr kumimoji="1" lang="en-US" altLang="ja-JP" sz="1800" dirty="0">
              <a:latin typeface="Noto Sans JP" panose="020B0600070205080204" charset="-128"/>
              <a:ea typeface="Noto Sans JP" panose="020B0600070205080204" charset="-128"/>
            </a:endParaRPr>
          </a:p>
          <a:p>
            <a:pPr algn="ctr"/>
            <a:r>
              <a:rPr kumimoji="1" lang="ja-JP" altLang="en-US" sz="1800" dirty="0">
                <a:latin typeface="Noto Sans JP" panose="020B0600070205080204" charset="-128"/>
                <a:ea typeface="Noto Sans JP" panose="020B0600070205080204" charset="-128"/>
              </a:rPr>
              <a:t>・時間管理</a:t>
            </a:r>
            <a:endParaRPr kumimoji="1" lang="en-US" altLang="ja-JP" sz="1800" dirty="0">
              <a:latin typeface="Noto Sans JP" panose="020B0600070205080204" charset="-128"/>
              <a:ea typeface="Noto Sans JP" panose="020B0600070205080204" charset="-128"/>
            </a:endParaRPr>
          </a:p>
          <a:p>
            <a:pPr algn="ctr"/>
            <a:endParaRPr kumimoji="1" lang="en-US" altLang="ja-JP" sz="1800" dirty="0">
              <a:latin typeface="Noto Sans JP" panose="020B0600070205080204" charset="-128"/>
              <a:ea typeface="Noto Sans JP" panose="020B0600070205080204" charset="-128"/>
            </a:endParaRPr>
          </a:p>
          <a:p>
            <a:pPr algn="ctr"/>
            <a:r>
              <a:rPr kumimoji="1" lang="ja-JP" altLang="en-US" sz="1800" dirty="0">
                <a:latin typeface="Noto Sans JP" panose="020B0600070205080204" charset="-128"/>
                <a:ea typeface="Noto Sans JP" panose="020B0600070205080204" charset="-128"/>
              </a:rPr>
              <a:t>・「周りに優秀な子がいるということは頼れる子が近くにいる」</a:t>
            </a:r>
            <a:endParaRPr kumimoji="1" lang="en-US" altLang="ja-JP" sz="1800" dirty="0">
              <a:latin typeface="Noto Sans JP" panose="020B0600070205080204" charset="-128"/>
              <a:ea typeface="Noto Sans JP" panose="020B0600070205080204" charset="-128"/>
            </a:endParaRPr>
          </a:p>
          <a:p>
            <a:endParaRPr kumimoji="1" lang="ja-JP" altLang="en-US" dirty="0">
              <a:latin typeface="Noto Sans JP" panose="020B0600070205080204" charset="-128"/>
              <a:ea typeface="Noto Sans JP" panose="020B0600070205080204" charset="-128"/>
            </a:endParaRPr>
          </a:p>
        </p:txBody>
      </p:sp>
    </p:spTree>
    <p:extLst>
      <p:ext uri="{BB962C8B-B14F-4D97-AF65-F5344CB8AC3E}">
        <p14:creationId xmlns:p14="http://schemas.microsoft.com/office/powerpoint/2010/main" val="228250628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809"/>
        <p:cNvGrpSpPr/>
        <p:nvPr/>
      </p:nvGrpSpPr>
      <p:grpSpPr>
        <a:xfrm>
          <a:off x="0" y="0"/>
          <a:ext cx="0" cy="0"/>
          <a:chOff x="0" y="0"/>
          <a:chExt cx="0" cy="0"/>
        </a:xfrm>
      </p:grpSpPr>
      <p:grpSp>
        <p:nvGrpSpPr>
          <p:cNvPr id="810" name="Google Shape;810;p60"/>
          <p:cNvGrpSpPr/>
          <p:nvPr/>
        </p:nvGrpSpPr>
        <p:grpSpPr>
          <a:xfrm>
            <a:off x="0" y="52902"/>
            <a:ext cx="9144000" cy="5197748"/>
            <a:chOff x="0" y="-144661"/>
            <a:chExt cx="24384000" cy="13860661"/>
          </a:xfrm>
        </p:grpSpPr>
        <p:grpSp>
          <p:nvGrpSpPr>
            <p:cNvPr id="811" name="Google Shape;811;p60"/>
            <p:cNvGrpSpPr/>
            <p:nvPr/>
          </p:nvGrpSpPr>
          <p:grpSpPr>
            <a:xfrm>
              <a:off x="0" y="-144661"/>
              <a:ext cx="24383997" cy="13860659"/>
              <a:chOff x="0" y="-28575"/>
              <a:chExt cx="4816592" cy="2737908"/>
            </a:xfrm>
          </p:grpSpPr>
          <p:sp>
            <p:nvSpPr>
              <p:cNvPr id="812" name="Google Shape;812;p60"/>
              <p:cNvSpPr/>
              <p:nvPr/>
            </p:nvSpPr>
            <p:spPr>
              <a:xfrm>
                <a:off x="0" y="0"/>
                <a:ext cx="4816592" cy="2709333"/>
              </a:xfrm>
              <a:custGeom>
                <a:avLst/>
                <a:gdLst/>
                <a:ahLst/>
                <a:cxnLst/>
                <a:rect l="l" t="t" r="r" b="b"/>
                <a:pathLst>
                  <a:path w="4816592" h="2709333" extrusionOk="0">
                    <a:moveTo>
                      <a:pt x="0" y="0"/>
                    </a:moveTo>
                    <a:lnTo>
                      <a:pt x="4816592" y="0"/>
                    </a:lnTo>
                    <a:lnTo>
                      <a:pt x="4816592" y="2709333"/>
                    </a:lnTo>
                    <a:lnTo>
                      <a:pt x="0" y="2709333"/>
                    </a:lnTo>
                    <a:close/>
                  </a:path>
                </a:pathLst>
              </a:custGeom>
              <a:solidFill>
                <a:srgbClr val="FFFAF1"/>
              </a:solidFill>
              <a:ln w="285750" cap="sq" cmpd="sng">
                <a:solidFill>
                  <a:srgbClr val="FFC477"/>
                </a:solidFill>
                <a:prstDash val="solid"/>
                <a:miter lim="8000"/>
                <a:headEnd type="none" w="sm" len="sm"/>
                <a:tailEnd type="none" w="sm" len="sm"/>
              </a:ln>
            </p:spPr>
            <p:txBody>
              <a:bodyPr/>
              <a:lstStyle/>
              <a:p>
                <a:endParaRPr lang="ja-JP" altLang="en-US"/>
              </a:p>
            </p:txBody>
          </p:sp>
          <p:sp>
            <p:nvSpPr>
              <p:cNvPr id="813" name="Google Shape;813;p60"/>
              <p:cNvSpPr txBox="1"/>
              <p:nvPr/>
            </p:nvSpPr>
            <p:spPr>
              <a:xfrm>
                <a:off x="0" y="-28575"/>
                <a:ext cx="4816500" cy="2737800"/>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814" name="Google Shape;814;p60"/>
            <p:cNvSpPr/>
            <p:nvPr/>
          </p:nvSpPr>
          <p:spPr>
            <a:xfrm rot="10800000">
              <a:off x="0" y="0"/>
              <a:ext cx="2996755" cy="2958615"/>
            </a:xfrm>
            <a:custGeom>
              <a:avLst/>
              <a:gdLst/>
              <a:ahLst/>
              <a:cxnLst/>
              <a:rect l="l" t="t" r="r" b="b"/>
              <a:pathLst>
                <a:path w="2996755" h="2958615" extrusionOk="0">
                  <a:moveTo>
                    <a:pt x="0" y="0"/>
                  </a:moveTo>
                  <a:lnTo>
                    <a:pt x="2996755" y="0"/>
                  </a:lnTo>
                  <a:lnTo>
                    <a:pt x="2996755" y="2958615"/>
                  </a:lnTo>
                  <a:lnTo>
                    <a:pt x="0" y="2958615"/>
                  </a:lnTo>
                  <a:lnTo>
                    <a:pt x="0" y="0"/>
                  </a:lnTo>
                  <a:close/>
                </a:path>
              </a:pathLst>
            </a:custGeom>
            <a:blipFill rotWithShape="1">
              <a:blip r:embed="rId3">
                <a:alphaModFix/>
              </a:blip>
              <a:stretch>
                <a:fillRect/>
              </a:stretch>
            </a:blipFill>
            <a:ln>
              <a:noFill/>
            </a:ln>
          </p:spPr>
          <p:txBody>
            <a:bodyPr/>
            <a:lstStyle/>
            <a:p>
              <a:endParaRPr lang="ja-JP" altLang="en-US"/>
            </a:p>
          </p:txBody>
        </p:sp>
        <p:sp>
          <p:nvSpPr>
            <p:cNvPr id="815" name="Google Shape;815;p60"/>
            <p:cNvSpPr/>
            <p:nvPr/>
          </p:nvSpPr>
          <p:spPr>
            <a:xfrm>
              <a:off x="21387245" y="10757385"/>
              <a:ext cx="2996755" cy="2958615"/>
            </a:xfrm>
            <a:custGeom>
              <a:avLst/>
              <a:gdLst/>
              <a:ahLst/>
              <a:cxnLst/>
              <a:rect l="l" t="t" r="r" b="b"/>
              <a:pathLst>
                <a:path w="2996755" h="2958615" extrusionOk="0">
                  <a:moveTo>
                    <a:pt x="0" y="0"/>
                  </a:moveTo>
                  <a:lnTo>
                    <a:pt x="2996755" y="0"/>
                  </a:lnTo>
                  <a:lnTo>
                    <a:pt x="2996755" y="2958615"/>
                  </a:lnTo>
                  <a:lnTo>
                    <a:pt x="0" y="2958615"/>
                  </a:lnTo>
                  <a:lnTo>
                    <a:pt x="0" y="0"/>
                  </a:lnTo>
                  <a:close/>
                </a:path>
              </a:pathLst>
            </a:custGeom>
            <a:blipFill rotWithShape="1">
              <a:blip r:embed="rId3">
                <a:alphaModFix/>
              </a:blip>
              <a:stretch>
                <a:fillRect/>
              </a:stretch>
            </a:blipFill>
            <a:ln>
              <a:noFill/>
            </a:ln>
          </p:spPr>
          <p:txBody>
            <a:bodyPr/>
            <a:lstStyle/>
            <a:p>
              <a:endParaRPr lang="ja-JP" altLang="en-US"/>
            </a:p>
          </p:txBody>
        </p:sp>
      </p:grpSp>
      <p:sp>
        <p:nvSpPr>
          <p:cNvPr id="816" name="Google Shape;816;p60"/>
          <p:cNvSpPr txBox="1"/>
          <p:nvPr/>
        </p:nvSpPr>
        <p:spPr>
          <a:xfrm>
            <a:off x="1400068" y="382755"/>
            <a:ext cx="5597100" cy="603242"/>
          </a:xfrm>
          <a:prstGeom prst="rect">
            <a:avLst/>
          </a:prstGeom>
          <a:noFill/>
          <a:ln>
            <a:noFill/>
          </a:ln>
        </p:spPr>
        <p:txBody>
          <a:bodyPr spcFirstLastPara="1" wrap="square" lIns="0" tIns="0" rIns="0" bIns="0" anchor="t" anchorCtr="0">
            <a:spAutoFit/>
          </a:bodyPr>
          <a:lstStyle/>
          <a:p>
            <a:pPr marL="0" marR="0" lvl="0" indent="0" algn="l" rtl="0">
              <a:lnSpc>
                <a:spcPct val="140008"/>
              </a:lnSpc>
              <a:spcBef>
                <a:spcPts val="0"/>
              </a:spcBef>
              <a:spcAft>
                <a:spcPts val="0"/>
              </a:spcAft>
              <a:buNone/>
            </a:pPr>
            <a:r>
              <a:rPr lang="ja-JP" altLang="en-US" sz="2800" b="1" dirty="0">
                <a:solidFill>
                  <a:srgbClr val="FF9000"/>
                </a:solidFill>
                <a:latin typeface="Noto Sans JP" panose="020B0600070205080204" charset="-128"/>
                <a:ea typeface="Noto Sans JP" panose="020B0600070205080204" charset="-128"/>
                <a:cs typeface="Calibri"/>
                <a:sym typeface="Calibri"/>
              </a:rPr>
              <a:t>機能：水谷</a:t>
            </a:r>
            <a:endParaRPr sz="800" b="1" dirty="0">
              <a:latin typeface="Noto Sans JP" panose="020B0600070205080204" charset="-128"/>
              <a:ea typeface="Noto Sans JP" panose="020B0600070205080204" charset="-128"/>
              <a:cs typeface="Noto Sans JP"/>
              <a:sym typeface="Noto Sans JP"/>
            </a:endParaRPr>
          </a:p>
        </p:txBody>
      </p:sp>
      <p:grpSp>
        <p:nvGrpSpPr>
          <p:cNvPr id="817" name="Google Shape;817;p60"/>
          <p:cNvGrpSpPr/>
          <p:nvPr/>
        </p:nvGrpSpPr>
        <p:grpSpPr>
          <a:xfrm>
            <a:off x="80700" y="52909"/>
            <a:ext cx="1039490" cy="1039490"/>
            <a:chOff x="0" y="0"/>
            <a:chExt cx="812800" cy="812800"/>
          </a:xfrm>
        </p:grpSpPr>
        <p:sp>
          <p:nvSpPr>
            <p:cNvPr id="818" name="Google Shape;818;p60"/>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95250" cap="sq" cmpd="sng">
              <a:solidFill>
                <a:srgbClr val="FFC477"/>
              </a:solidFill>
              <a:prstDash val="solid"/>
              <a:miter lim="8000"/>
              <a:headEnd type="none" w="sm" len="sm"/>
              <a:tailEnd type="none" w="sm" len="sm"/>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819" name="Google Shape;819;p60"/>
            <p:cNvSpPr txBox="1"/>
            <p:nvPr/>
          </p:nvSpPr>
          <p:spPr>
            <a:xfrm>
              <a:off x="76200" y="28575"/>
              <a:ext cx="660300" cy="708000"/>
            </a:xfrm>
            <a:prstGeom prst="rect">
              <a:avLst/>
            </a:prstGeom>
            <a:noFill/>
            <a:ln>
              <a:noFill/>
            </a:ln>
          </p:spPr>
          <p:txBody>
            <a:bodyPr spcFirstLastPara="1" wrap="square" lIns="25400" tIns="25400" rIns="25400" bIns="25400" anchor="ctr" anchorCtr="0">
              <a:noAutofit/>
            </a:bodyPr>
            <a:lstStyle/>
            <a:p>
              <a:pPr marL="0" marR="0" lvl="0" indent="0" algn="ctr" rtl="0">
                <a:lnSpc>
                  <a:spcPct val="2022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820" name="Google Shape;820;p60"/>
          <p:cNvSpPr/>
          <p:nvPr/>
        </p:nvSpPr>
        <p:spPr>
          <a:xfrm>
            <a:off x="252164" y="253831"/>
            <a:ext cx="696533" cy="637618"/>
          </a:xfrm>
          <a:custGeom>
            <a:avLst/>
            <a:gdLst/>
            <a:ahLst/>
            <a:cxnLst/>
            <a:rect l="l" t="t" r="r" b="b"/>
            <a:pathLst>
              <a:path w="1393066" h="1275236" extrusionOk="0">
                <a:moveTo>
                  <a:pt x="0" y="0"/>
                </a:moveTo>
                <a:lnTo>
                  <a:pt x="1393066" y="0"/>
                </a:lnTo>
                <a:lnTo>
                  <a:pt x="1393066" y="1275236"/>
                </a:lnTo>
                <a:lnTo>
                  <a:pt x="0" y="1275236"/>
                </a:lnTo>
                <a:lnTo>
                  <a:pt x="0" y="0"/>
                </a:lnTo>
                <a:close/>
              </a:path>
            </a:pathLst>
          </a:custGeom>
          <a:blipFill rotWithShape="1">
            <a:blip r:embed="rId4">
              <a:alphaModFix/>
            </a:blip>
            <a:stretch>
              <a:fillRect/>
            </a:stretch>
          </a:blipFill>
          <a:ln>
            <a:noFill/>
          </a:ln>
        </p:spPr>
        <p:txBody>
          <a:bodyPr/>
          <a:lstStyle/>
          <a:p>
            <a:endParaRPr lang="ja-JP" altLang="en-US"/>
          </a:p>
        </p:txBody>
      </p:sp>
      <p:sp>
        <p:nvSpPr>
          <p:cNvPr id="821" name="Google Shape;821;p60"/>
          <p:cNvSpPr txBox="1"/>
          <p:nvPr/>
        </p:nvSpPr>
        <p:spPr>
          <a:xfrm>
            <a:off x="766950" y="1143475"/>
            <a:ext cx="7610100" cy="4155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endParaRPr sz="1500" b="1">
              <a:solidFill>
                <a:srgbClr val="524F4D"/>
              </a:solidFill>
              <a:latin typeface="Noto Sans JP"/>
              <a:ea typeface="Noto Sans JP"/>
              <a:cs typeface="Noto Sans JP"/>
              <a:sym typeface="Noto Sans JP"/>
            </a:endParaRPr>
          </a:p>
        </p:txBody>
      </p:sp>
      <p:pic>
        <p:nvPicPr>
          <p:cNvPr id="2" name="Google Shape;841;p61">
            <a:extLst>
              <a:ext uri="{FF2B5EF4-FFF2-40B4-BE49-F238E27FC236}">
                <a16:creationId xmlns:a16="http://schemas.microsoft.com/office/drawing/2014/main" id="{6D471558-82F4-51E1-CB9C-861B16F6BB8B}"/>
              </a:ext>
            </a:extLst>
          </p:cNvPr>
          <p:cNvPicPr preferRelativeResize="0"/>
          <p:nvPr/>
        </p:nvPicPr>
        <p:blipFill>
          <a:blip r:embed="rId5">
            <a:alphaModFix/>
          </a:blip>
          <a:stretch>
            <a:fillRect/>
          </a:stretch>
        </p:blipFill>
        <p:spPr>
          <a:xfrm>
            <a:off x="766950" y="1771780"/>
            <a:ext cx="2273616" cy="2156584"/>
          </a:xfrm>
          <a:prstGeom prst="rect">
            <a:avLst/>
          </a:prstGeom>
          <a:noFill/>
          <a:ln>
            <a:noFill/>
          </a:ln>
        </p:spPr>
      </p:pic>
      <p:sp>
        <p:nvSpPr>
          <p:cNvPr id="8" name="吹き出し: 角を丸めた四角形 7">
            <a:extLst>
              <a:ext uri="{FF2B5EF4-FFF2-40B4-BE49-F238E27FC236}">
                <a16:creationId xmlns:a16="http://schemas.microsoft.com/office/drawing/2014/main" id="{94DBE2F1-9661-76BA-1BD3-9F75F81A01C4}"/>
              </a:ext>
            </a:extLst>
          </p:cNvPr>
          <p:cNvSpPr/>
          <p:nvPr/>
        </p:nvSpPr>
        <p:spPr>
          <a:xfrm rot="5400000">
            <a:off x="4465480" y="825538"/>
            <a:ext cx="3543360" cy="4077083"/>
          </a:xfrm>
          <a:prstGeom prst="wedgeRoundRectCallout">
            <a:avLst>
              <a:gd name="adj1" fmla="val -3685"/>
              <a:gd name="adj2" fmla="val 69672"/>
              <a:gd name="adj3" fmla="val 16667"/>
            </a:avLst>
          </a:prstGeom>
          <a:ln w="57150"/>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dirty="0"/>
          </a:p>
        </p:txBody>
      </p:sp>
      <p:sp>
        <p:nvSpPr>
          <p:cNvPr id="7" name="テキスト ボックス 6">
            <a:extLst>
              <a:ext uri="{FF2B5EF4-FFF2-40B4-BE49-F238E27FC236}">
                <a16:creationId xmlns:a16="http://schemas.microsoft.com/office/drawing/2014/main" id="{1DB2CDDF-E993-9067-B7C2-6F700DE385DE}"/>
              </a:ext>
            </a:extLst>
          </p:cNvPr>
          <p:cNvSpPr txBox="1"/>
          <p:nvPr/>
        </p:nvSpPr>
        <p:spPr>
          <a:xfrm>
            <a:off x="4277427" y="1610051"/>
            <a:ext cx="3919466" cy="2308324"/>
          </a:xfrm>
          <a:prstGeom prst="rect">
            <a:avLst/>
          </a:prstGeom>
          <a:noFill/>
        </p:spPr>
        <p:txBody>
          <a:bodyPr wrap="square">
            <a:spAutoFit/>
          </a:bodyPr>
          <a:lstStyle/>
          <a:p>
            <a:pPr algn="ctr"/>
            <a:r>
              <a:rPr lang="ja-JP" altLang="en-US" sz="1800" b="1" u="sng" dirty="0">
                <a:latin typeface="Noto Sans JP" panose="020B0600070205080204" charset="-128"/>
                <a:ea typeface="Noto Sans JP" panose="020B0600070205080204" charset="-128"/>
              </a:rPr>
              <a:t>株式会社マネージビジネス</a:t>
            </a:r>
            <a:endParaRPr lang="en-US" altLang="ja-JP" sz="1800" b="1" u="sng" dirty="0">
              <a:latin typeface="Noto Sans JP" panose="020B0600070205080204" charset="-128"/>
              <a:ea typeface="Noto Sans JP" panose="020B0600070205080204" charset="-128"/>
            </a:endParaRPr>
          </a:p>
          <a:p>
            <a:pPr algn="ctr"/>
            <a:endParaRPr lang="en-US" altLang="ja-JP" sz="1800" dirty="0">
              <a:latin typeface="Noto Sans JP" panose="020B0600070205080204" charset="-128"/>
              <a:ea typeface="Noto Sans JP" panose="020B0600070205080204" charset="-128"/>
            </a:endParaRPr>
          </a:p>
          <a:p>
            <a:pPr algn="ctr"/>
            <a:endParaRPr lang="en-US" altLang="ja-JP" sz="1800" dirty="0">
              <a:latin typeface="Noto Sans JP" panose="020B0600070205080204" charset="-128"/>
              <a:ea typeface="Noto Sans JP" panose="020B0600070205080204" charset="-128"/>
            </a:endParaRPr>
          </a:p>
          <a:p>
            <a:pPr algn="ctr"/>
            <a:r>
              <a:rPr lang="ja-JP" altLang="en-US" sz="1800" dirty="0">
                <a:latin typeface="Noto Sans JP" panose="020B0600070205080204" charset="-128"/>
                <a:ea typeface="Noto Sans JP" panose="020B0600070205080204" charset="-128"/>
              </a:rPr>
              <a:t>・充実した研修生活</a:t>
            </a:r>
            <a:endParaRPr lang="en-US" altLang="ja-JP" sz="1800" dirty="0">
              <a:latin typeface="Noto Sans JP" panose="020B0600070205080204" charset="-128"/>
              <a:ea typeface="Noto Sans JP" panose="020B0600070205080204" charset="-128"/>
            </a:endParaRPr>
          </a:p>
          <a:p>
            <a:pPr algn="ctr"/>
            <a:endParaRPr lang="ja-JP" altLang="en-US" sz="1800" dirty="0">
              <a:latin typeface="Noto Sans JP" panose="020B0600070205080204" charset="-128"/>
              <a:ea typeface="Noto Sans JP" panose="020B0600070205080204" charset="-128"/>
            </a:endParaRPr>
          </a:p>
          <a:p>
            <a:pPr algn="ctr"/>
            <a:r>
              <a:rPr lang="ja-JP" altLang="en-US" sz="1800" dirty="0">
                <a:latin typeface="Noto Sans JP" panose="020B0600070205080204" charset="-128"/>
                <a:ea typeface="Noto Sans JP" panose="020B0600070205080204" charset="-128"/>
              </a:rPr>
              <a:t>・時間管理と話し合うことの大切さ</a:t>
            </a:r>
            <a:endParaRPr lang="en-US" altLang="ja-JP" sz="1800" dirty="0">
              <a:latin typeface="Noto Sans JP" panose="020B0600070205080204" charset="-128"/>
              <a:ea typeface="Noto Sans JP" panose="020B0600070205080204" charset="-128"/>
            </a:endParaRPr>
          </a:p>
          <a:p>
            <a:pPr algn="ctr"/>
            <a:endParaRPr lang="ja-JP" altLang="en-US" sz="1800" dirty="0">
              <a:latin typeface="Noto Sans JP" panose="020B0600070205080204" charset="-128"/>
              <a:ea typeface="Noto Sans JP" panose="020B0600070205080204" charset="-128"/>
            </a:endParaRPr>
          </a:p>
          <a:p>
            <a:pPr algn="ctr"/>
            <a:r>
              <a:rPr lang="ja-JP" altLang="en-US" sz="1800" dirty="0">
                <a:latin typeface="Noto Sans JP" panose="020B0600070205080204" charset="-128"/>
                <a:ea typeface="Noto Sans JP" panose="020B0600070205080204" charset="-128"/>
              </a:rPr>
              <a:t>・</a:t>
            </a:r>
            <a:r>
              <a:rPr lang="en-US" altLang="ja-JP" sz="1800" dirty="0">
                <a:latin typeface="Noto Sans JP" panose="020B0600070205080204" charset="-128"/>
                <a:ea typeface="Noto Sans JP" panose="020B0600070205080204" charset="-128"/>
              </a:rPr>
              <a:t>9</a:t>
            </a:r>
            <a:r>
              <a:rPr lang="ja-JP" altLang="en-US" sz="1800" dirty="0">
                <a:latin typeface="Noto Sans JP" panose="020B0600070205080204" charset="-128"/>
                <a:ea typeface="Noto Sans JP" panose="020B0600070205080204" charset="-128"/>
              </a:rPr>
              <a:t>月までに</a:t>
            </a:r>
            <a:r>
              <a:rPr lang="en-US" altLang="ja-JP" sz="1800" dirty="0">
                <a:latin typeface="Noto Sans JP" panose="020B0600070205080204" charset="-128"/>
                <a:ea typeface="Noto Sans JP" panose="020B0600070205080204" charset="-128"/>
              </a:rPr>
              <a:t>IT</a:t>
            </a:r>
            <a:r>
              <a:rPr lang="ja-JP" altLang="en-US" sz="1800" dirty="0">
                <a:latin typeface="Noto Sans JP" panose="020B0600070205080204" charset="-128"/>
                <a:ea typeface="Noto Sans JP" panose="020B0600070205080204" charset="-128"/>
              </a:rPr>
              <a:t>パスポートの取得</a:t>
            </a:r>
          </a:p>
        </p:txBody>
      </p:sp>
    </p:spTree>
    <p:extLst>
      <p:ext uri="{BB962C8B-B14F-4D97-AF65-F5344CB8AC3E}">
        <p14:creationId xmlns:p14="http://schemas.microsoft.com/office/powerpoint/2010/main" val="7461676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854"/>
        <p:cNvGrpSpPr/>
        <p:nvPr/>
      </p:nvGrpSpPr>
      <p:grpSpPr>
        <a:xfrm>
          <a:off x="0" y="0"/>
          <a:ext cx="0" cy="0"/>
          <a:chOff x="0" y="0"/>
          <a:chExt cx="0" cy="0"/>
        </a:xfrm>
      </p:grpSpPr>
      <p:grpSp>
        <p:nvGrpSpPr>
          <p:cNvPr id="855" name="Google Shape;855;p62"/>
          <p:cNvGrpSpPr/>
          <p:nvPr/>
        </p:nvGrpSpPr>
        <p:grpSpPr>
          <a:xfrm>
            <a:off x="80700" y="-27123"/>
            <a:ext cx="9144000" cy="5197748"/>
            <a:chOff x="0" y="-144661"/>
            <a:chExt cx="24384000" cy="13860661"/>
          </a:xfrm>
        </p:grpSpPr>
        <p:grpSp>
          <p:nvGrpSpPr>
            <p:cNvPr id="856" name="Google Shape;856;p62"/>
            <p:cNvGrpSpPr/>
            <p:nvPr/>
          </p:nvGrpSpPr>
          <p:grpSpPr>
            <a:xfrm>
              <a:off x="0" y="-144661"/>
              <a:ext cx="24383997" cy="13860659"/>
              <a:chOff x="0" y="-28575"/>
              <a:chExt cx="4816592" cy="2737908"/>
            </a:xfrm>
          </p:grpSpPr>
          <p:sp>
            <p:nvSpPr>
              <p:cNvPr id="857" name="Google Shape;857;p62"/>
              <p:cNvSpPr/>
              <p:nvPr/>
            </p:nvSpPr>
            <p:spPr>
              <a:xfrm>
                <a:off x="0" y="0"/>
                <a:ext cx="4816592" cy="2709333"/>
              </a:xfrm>
              <a:custGeom>
                <a:avLst/>
                <a:gdLst/>
                <a:ahLst/>
                <a:cxnLst/>
                <a:rect l="l" t="t" r="r" b="b"/>
                <a:pathLst>
                  <a:path w="4816592" h="2709333" extrusionOk="0">
                    <a:moveTo>
                      <a:pt x="0" y="0"/>
                    </a:moveTo>
                    <a:lnTo>
                      <a:pt x="4816592" y="0"/>
                    </a:lnTo>
                    <a:lnTo>
                      <a:pt x="4816592" y="2709333"/>
                    </a:lnTo>
                    <a:lnTo>
                      <a:pt x="0" y="2709333"/>
                    </a:lnTo>
                    <a:close/>
                  </a:path>
                </a:pathLst>
              </a:custGeom>
              <a:solidFill>
                <a:srgbClr val="FFFAF1"/>
              </a:solidFill>
              <a:ln w="285750" cap="sq" cmpd="sng">
                <a:solidFill>
                  <a:srgbClr val="FFC477"/>
                </a:solidFill>
                <a:prstDash val="solid"/>
                <a:miter lim="8000"/>
                <a:headEnd type="none" w="sm" len="sm"/>
                <a:tailEnd type="none" w="sm" len="sm"/>
              </a:ln>
            </p:spPr>
            <p:txBody>
              <a:bodyPr/>
              <a:lstStyle/>
              <a:p>
                <a:endParaRPr lang="ja-JP" altLang="en-US"/>
              </a:p>
            </p:txBody>
          </p:sp>
          <p:sp>
            <p:nvSpPr>
              <p:cNvPr id="858" name="Google Shape;858;p62"/>
              <p:cNvSpPr txBox="1"/>
              <p:nvPr/>
            </p:nvSpPr>
            <p:spPr>
              <a:xfrm>
                <a:off x="0" y="-28575"/>
                <a:ext cx="4816500" cy="2737800"/>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859" name="Google Shape;859;p62"/>
            <p:cNvSpPr/>
            <p:nvPr/>
          </p:nvSpPr>
          <p:spPr>
            <a:xfrm rot="10800000">
              <a:off x="0" y="0"/>
              <a:ext cx="2996755" cy="2958615"/>
            </a:xfrm>
            <a:custGeom>
              <a:avLst/>
              <a:gdLst/>
              <a:ahLst/>
              <a:cxnLst/>
              <a:rect l="l" t="t" r="r" b="b"/>
              <a:pathLst>
                <a:path w="2996755" h="2958615" extrusionOk="0">
                  <a:moveTo>
                    <a:pt x="0" y="0"/>
                  </a:moveTo>
                  <a:lnTo>
                    <a:pt x="2996755" y="0"/>
                  </a:lnTo>
                  <a:lnTo>
                    <a:pt x="2996755" y="2958615"/>
                  </a:lnTo>
                  <a:lnTo>
                    <a:pt x="0" y="2958615"/>
                  </a:lnTo>
                  <a:lnTo>
                    <a:pt x="0" y="0"/>
                  </a:lnTo>
                  <a:close/>
                </a:path>
              </a:pathLst>
            </a:custGeom>
            <a:blipFill rotWithShape="1">
              <a:blip r:embed="rId3">
                <a:alphaModFix/>
              </a:blip>
              <a:stretch>
                <a:fillRect/>
              </a:stretch>
            </a:blipFill>
            <a:ln>
              <a:noFill/>
            </a:ln>
          </p:spPr>
          <p:txBody>
            <a:bodyPr/>
            <a:lstStyle/>
            <a:p>
              <a:endParaRPr lang="ja-JP" altLang="en-US"/>
            </a:p>
          </p:txBody>
        </p:sp>
        <p:sp>
          <p:nvSpPr>
            <p:cNvPr id="860" name="Google Shape;860;p62"/>
            <p:cNvSpPr/>
            <p:nvPr/>
          </p:nvSpPr>
          <p:spPr>
            <a:xfrm>
              <a:off x="21387245" y="10757385"/>
              <a:ext cx="2996755" cy="2958615"/>
            </a:xfrm>
            <a:custGeom>
              <a:avLst/>
              <a:gdLst/>
              <a:ahLst/>
              <a:cxnLst/>
              <a:rect l="l" t="t" r="r" b="b"/>
              <a:pathLst>
                <a:path w="2996755" h="2958615" extrusionOk="0">
                  <a:moveTo>
                    <a:pt x="0" y="0"/>
                  </a:moveTo>
                  <a:lnTo>
                    <a:pt x="2996755" y="0"/>
                  </a:lnTo>
                  <a:lnTo>
                    <a:pt x="2996755" y="2958615"/>
                  </a:lnTo>
                  <a:lnTo>
                    <a:pt x="0" y="2958615"/>
                  </a:lnTo>
                  <a:lnTo>
                    <a:pt x="0" y="0"/>
                  </a:lnTo>
                  <a:close/>
                </a:path>
              </a:pathLst>
            </a:custGeom>
            <a:blipFill rotWithShape="1">
              <a:blip r:embed="rId3">
                <a:alphaModFix/>
              </a:blip>
              <a:stretch>
                <a:fillRect/>
              </a:stretch>
            </a:blipFill>
            <a:ln>
              <a:noFill/>
            </a:ln>
          </p:spPr>
          <p:txBody>
            <a:bodyPr/>
            <a:lstStyle/>
            <a:p>
              <a:endParaRPr lang="ja-JP" altLang="en-US"/>
            </a:p>
          </p:txBody>
        </p:sp>
      </p:grpSp>
      <p:sp>
        <p:nvSpPr>
          <p:cNvPr id="861" name="Google Shape;861;p62"/>
          <p:cNvSpPr txBox="1"/>
          <p:nvPr/>
        </p:nvSpPr>
        <p:spPr>
          <a:xfrm>
            <a:off x="1301860" y="291162"/>
            <a:ext cx="5597100" cy="603242"/>
          </a:xfrm>
          <a:prstGeom prst="rect">
            <a:avLst/>
          </a:prstGeom>
          <a:noFill/>
          <a:ln>
            <a:noFill/>
          </a:ln>
        </p:spPr>
        <p:txBody>
          <a:bodyPr spcFirstLastPara="1" wrap="square" lIns="0" tIns="0" rIns="0" bIns="0" anchor="t" anchorCtr="0">
            <a:spAutoFit/>
          </a:bodyPr>
          <a:lstStyle/>
          <a:p>
            <a:pPr marL="0" marR="0" lvl="0" indent="0" algn="l" rtl="0">
              <a:lnSpc>
                <a:spcPct val="140008"/>
              </a:lnSpc>
              <a:spcBef>
                <a:spcPts val="0"/>
              </a:spcBef>
              <a:spcAft>
                <a:spcPts val="0"/>
              </a:spcAft>
              <a:buNone/>
            </a:pPr>
            <a:r>
              <a:rPr lang="ja" sz="2800" b="1" dirty="0">
                <a:solidFill>
                  <a:srgbClr val="FF9000"/>
                </a:solidFill>
                <a:latin typeface="Noto Sans JP" panose="020B0600070205080204" charset="-128"/>
                <a:ea typeface="Noto Sans JP" panose="020B0600070205080204" charset="-128"/>
                <a:cs typeface="Calibri"/>
                <a:sym typeface="Calibri"/>
              </a:rPr>
              <a:t>謝辞</a:t>
            </a:r>
            <a:endParaRPr sz="1000" b="1" dirty="0">
              <a:latin typeface="Noto Sans JP" panose="020B0600070205080204" charset="-128"/>
              <a:ea typeface="Noto Sans JP" panose="020B0600070205080204" charset="-128"/>
            </a:endParaRPr>
          </a:p>
        </p:txBody>
      </p:sp>
      <p:grpSp>
        <p:nvGrpSpPr>
          <p:cNvPr id="862" name="Google Shape;862;p62"/>
          <p:cNvGrpSpPr/>
          <p:nvPr/>
        </p:nvGrpSpPr>
        <p:grpSpPr>
          <a:xfrm>
            <a:off x="80701" y="52909"/>
            <a:ext cx="1039490" cy="1039490"/>
            <a:chOff x="0" y="0"/>
            <a:chExt cx="812800" cy="812800"/>
          </a:xfrm>
        </p:grpSpPr>
        <p:sp>
          <p:nvSpPr>
            <p:cNvPr id="863" name="Google Shape;863;p6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95250" cap="sq" cmpd="sng">
              <a:solidFill>
                <a:srgbClr val="FFC477"/>
              </a:solidFill>
              <a:prstDash val="solid"/>
              <a:miter lim="8000"/>
              <a:headEnd type="none" w="sm" len="sm"/>
              <a:tailEnd type="none" w="sm" len="sm"/>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864" name="Google Shape;864;p62"/>
            <p:cNvSpPr txBox="1"/>
            <p:nvPr/>
          </p:nvSpPr>
          <p:spPr>
            <a:xfrm>
              <a:off x="76200" y="28575"/>
              <a:ext cx="660300" cy="708000"/>
            </a:xfrm>
            <a:prstGeom prst="rect">
              <a:avLst/>
            </a:prstGeom>
            <a:noFill/>
            <a:ln>
              <a:noFill/>
            </a:ln>
          </p:spPr>
          <p:txBody>
            <a:bodyPr spcFirstLastPara="1" wrap="square" lIns="25400" tIns="25400" rIns="25400" bIns="25400" anchor="ctr" anchorCtr="0">
              <a:noAutofit/>
            </a:bodyPr>
            <a:lstStyle/>
            <a:p>
              <a:pPr marL="0" marR="0" lvl="0" indent="0" algn="ctr" rtl="0">
                <a:lnSpc>
                  <a:spcPct val="2022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865" name="Google Shape;865;p62"/>
          <p:cNvSpPr/>
          <p:nvPr/>
        </p:nvSpPr>
        <p:spPr>
          <a:xfrm>
            <a:off x="252164" y="253831"/>
            <a:ext cx="696533" cy="637618"/>
          </a:xfrm>
          <a:custGeom>
            <a:avLst/>
            <a:gdLst/>
            <a:ahLst/>
            <a:cxnLst/>
            <a:rect l="l" t="t" r="r" b="b"/>
            <a:pathLst>
              <a:path w="1393066" h="1275236" extrusionOk="0">
                <a:moveTo>
                  <a:pt x="0" y="0"/>
                </a:moveTo>
                <a:lnTo>
                  <a:pt x="1393066" y="0"/>
                </a:lnTo>
                <a:lnTo>
                  <a:pt x="1393066" y="1275236"/>
                </a:lnTo>
                <a:lnTo>
                  <a:pt x="0" y="1275236"/>
                </a:lnTo>
                <a:lnTo>
                  <a:pt x="0" y="0"/>
                </a:lnTo>
                <a:close/>
              </a:path>
            </a:pathLst>
          </a:custGeom>
          <a:blipFill rotWithShape="1">
            <a:blip r:embed="rId4">
              <a:alphaModFix/>
            </a:blip>
            <a:stretch>
              <a:fillRect/>
            </a:stretch>
          </a:blipFill>
          <a:ln>
            <a:noFill/>
          </a:ln>
        </p:spPr>
        <p:txBody>
          <a:bodyPr/>
          <a:lstStyle/>
          <a:p>
            <a:endParaRPr lang="ja-JP" altLang="en-US"/>
          </a:p>
        </p:txBody>
      </p:sp>
      <p:sp>
        <p:nvSpPr>
          <p:cNvPr id="866" name="Google Shape;866;p62"/>
          <p:cNvSpPr txBox="1"/>
          <p:nvPr/>
        </p:nvSpPr>
        <p:spPr>
          <a:xfrm>
            <a:off x="2133525" y="2022575"/>
            <a:ext cx="62634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600">
              <a:solidFill>
                <a:schemeClr val="dk1"/>
              </a:solidFill>
              <a:latin typeface="Calibri"/>
              <a:ea typeface="Calibri"/>
              <a:cs typeface="Calibri"/>
              <a:sym typeface="Calibri"/>
            </a:endParaRPr>
          </a:p>
        </p:txBody>
      </p:sp>
      <p:sp>
        <p:nvSpPr>
          <p:cNvPr id="867" name="Google Shape;867;p62"/>
          <p:cNvSpPr/>
          <p:nvPr/>
        </p:nvSpPr>
        <p:spPr>
          <a:xfrm>
            <a:off x="948700" y="1092400"/>
            <a:ext cx="7448710" cy="3420247"/>
          </a:xfrm>
          <a:custGeom>
            <a:avLst/>
            <a:gdLst/>
            <a:ahLst/>
            <a:cxnLst/>
            <a:rect l="l" t="t" r="r" b="b"/>
            <a:pathLst>
              <a:path w="4274726" h="578722" extrusionOk="0">
                <a:moveTo>
                  <a:pt x="11925" y="0"/>
                </a:moveTo>
                <a:lnTo>
                  <a:pt x="4262801" y="0"/>
                </a:lnTo>
                <a:cubicBezTo>
                  <a:pt x="4269387" y="0"/>
                  <a:pt x="4274726" y="5339"/>
                  <a:pt x="4274726" y="11925"/>
                </a:cubicBezTo>
                <a:lnTo>
                  <a:pt x="4274726" y="566797"/>
                </a:lnTo>
                <a:cubicBezTo>
                  <a:pt x="4274726" y="573383"/>
                  <a:pt x="4269387" y="578722"/>
                  <a:pt x="4262801" y="578722"/>
                </a:cubicBezTo>
                <a:lnTo>
                  <a:pt x="11925" y="578722"/>
                </a:lnTo>
                <a:cubicBezTo>
                  <a:pt x="5339" y="578722"/>
                  <a:pt x="0" y="573383"/>
                  <a:pt x="0" y="566797"/>
                </a:cubicBezTo>
                <a:lnTo>
                  <a:pt x="0" y="11925"/>
                </a:lnTo>
                <a:cubicBezTo>
                  <a:pt x="0" y="5339"/>
                  <a:pt x="5339" y="0"/>
                  <a:pt x="11925" y="0"/>
                </a:cubicBezTo>
                <a:close/>
              </a:path>
            </a:pathLst>
          </a:custGeom>
          <a:solidFill>
            <a:srgbClr val="FFFFFF"/>
          </a:solidFill>
          <a:ln w="95250" cap="rnd" cmpd="sng">
            <a:solidFill>
              <a:srgbClr val="FFC477"/>
            </a:solidFill>
            <a:prstDash val="solid"/>
            <a:round/>
            <a:headEnd type="none" w="sm" len="sm"/>
            <a:tailEnd type="none" w="sm" len="sm"/>
          </a:ln>
        </p:spPr>
        <p:txBody>
          <a:bodyPr spcFirstLastPara="1" wrap="square" lIns="45725" tIns="45725" rIns="45725" bIns="45725" anchor="ctr" anchorCtr="0">
            <a:noAutofit/>
          </a:bodyPr>
          <a:lstStyle/>
          <a:p>
            <a:pPr marL="0" lvl="0" indent="0" algn="l" rtl="0">
              <a:lnSpc>
                <a:spcPct val="115000"/>
              </a:lnSpc>
              <a:spcBef>
                <a:spcPts val="0"/>
              </a:spcBef>
              <a:spcAft>
                <a:spcPts val="0"/>
              </a:spcAft>
              <a:buClr>
                <a:schemeClr val="dk1"/>
              </a:buClr>
              <a:buSzPts val="1100"/>
              <a:buFont typeface="Arial"/>
              <a:buNone/>
            </a:pPr>
            <a:endParaRPr/>
          </a:p>
        </p:txBody>
      </p:sp>
      <p:sp>
        <p:nvSpPr>
          <p:cNvPr id="868" name="Google Shape;868;p62"/>
          <p:cNvSpPr txBox="1"/>
          <p:nvPr/>
        </p:nvSpPr>
        <p:spPr>
          <a:xfrm>
            <a:off x="1419625" y="1776550"/>
            <a:ext cx="6590100" cy="17601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ja" sz="2300" b="1" dirty="0">
                <a:solidFill>
                  <a:srgbClr val="524F4D"/>
                </a:solidFill>
                <a:latin typeface="Noto Sans JP"/>
                <a:ea typeface="Noto Sans JP"/>
                <a:cs typeface="Noto Sans JP"/>
                <a:sym typeface="Noto Sans JP"/>
              </a:rPr>
              <a:t>研修講師の皆様、ならびに研修事務局の皆様</a:t>
            </a:r>
            <a:endParaRPr sz="2300" b="1" dirty="0">
              <a:solidFill>
                <a:srgbClr val="524F4D"/>
              </a:solidFill>
              <a:latin typeface="Noto Sans JP"/>
              <a:ea typeface="Noto Sans JP"/>
              <a:cs typeface="Noto Sans JP"/>
              <a:sym typeface="Noto Sans JP"/>
            </a:endParaRPr>
          </a:p>
          <a:p>
            <a:pPr marL="0" lvl="0" indent="0" algn="ctr" rtl="0">
              <a:lnSpc>
                <a:spcPct val="115000"/>
              </a:lnSpc>
              <a:spcBef>
                <a:spcPts val="0"/>
              </a:spcBef>
              <a:spcAft>
                <a:spcPts val="0"/>
              </a:spcAft>
              <a:buNone/>
            </a:pPr>
            <a:r>
              <a:rPr lang="ja" sz="2300" b="1" dirty="0">
                <a:solidFill>
                  <a:srgbClr val="524F4D"/>
                </a:solidFill>
                <a:latin typeface="Noto Sans JP"/>
                <a:ea typeface="Noto Sans JP"/>
                <a:cs typeface="Noto Sans JP"/>
                <a:sym typeface="Noto Sans JP"/>
              </a:rPr>
              <a:t>共に学習してくれたクラスの仲間たち</a:t>
            </a:r>
            <a:endParaRPr sz="2300" b="1" dirty="0">
              <a:solidFill>
                <a:srgbClr val="524F4D"/>
              </a:solidFill>
              <a:latin typeface="Noto Sans JP"/>
              <a:ea typeface="Noto Sans JP"/>
              <a:cs typeface="Noto Sans JP"/>
              <a:sym typeface="Noto Sans JP"/>
            </a:endParaRPr>
          </a:p>
          <a:p>
            <a:pPr marL="0" lvl="0" indent="0" algn="ctr" rtl="0">
              <a:lnSpc>
                <a:spcPct val="115000"/>
              </a:lnSpc>
              <a:spcBef>
                <a:spcPts val="0"/>
              </a:spcBef>
              <a:spcAft>
                <a:spcPts val="0"/>
              </a:spcAft>
              <a:buNone/>
            </a:pPr>
            <a:r>
              <a:rPr lang="ja" sz="2300" b="1" dirty="0">
                <a:solidFill>
                  <a:srgbClr val="524F4D"/>
                </a:solidFill>
                <a:latin typeface="Noto Sans JP"/>
                <a:ea typeface="Noto Sans JP"/>
                <a:cs typeface="Noto Sans JP"/>
                <a:sym typeface="Noto Sans JP"/>
              </a:rPr>
              <a:t>研修に参加させてくださった各企業の皆様に</a:t>
            </a:r>
            <a:endParaRPr sz="2300" b="1" dirty="0">
              <a:solidFill>
                <a:srgbClr val="524F4D"/>
              </a:solidFill>
              <a:latin typeface="Noto Sans JP"/>
              <a:ea typeface="Noto Sans JP"/>
              <a:cs typeface="Noto Sans JP"/>
              <a:sym typeface="Noto Sans JP"/>
            </a:endParaRPr>
          </a:p>
          <a:p>
            <a:pPr marL="0" lvl="0" indent="0" algn="ctr" rtl="0">
              <a:lnSpc>
                <a:spcPct val="115000"/>
              </a:lnSpc>
              <a:spcBef>
                <a:spcPts val="0"/>
              </a:spcBef>
              <a:spcAft>
                <a:spcPts val="0"/>
              </a:spcAft>
              <a:buNone/>
            </a:pPr>
            <a:r>
              <a:rPr lang="ja" sz="2300" b="1" dirty="0">
                <a:solidFill>
                  <a:srgbClr val="524F4D"/>
                </a:solidFill>
                <a:latin typeface="Noto Sans JP"/>
                <a:ea typeface="Noto Sans JP"/>
                <a:cs typeface="Noto Sans JP"/>
                <a:sym typeface="Noto Sans JP"/>
              </a:rPr>
              <a:t>御礼申し上げます。</a:t>
            </a:r>
            <a:endParaRPr sz="2300" b="1" dirty="0">
              <a:solidFill>
                <a:srgbClr val="524F4D"/>
              </a:solidFill>
              <a:latin typeface="Noto Sans JP"/>
              <a:ea typeface="Noto Sans JP"/>
              <a:cs typeface="Noto Sans JP"/>
              <a:sym typeface="Noto Sans JP"/>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872"/>
        <p:cNvGrpSpPr/>
        <p:nvPr/>
      </p:nvGrpSpPr>
      <p:grpSpPr>
        <a:xfrm>
          <a:off x="0" y="0"/>
          <a:ext cx="0" cy="0"/>
          <a:chOff x="0" y="0"/>
          <a:chExt cx="0" cy="0"/>
        </a:xfrm>
      </p:grpSpPr>
      <p:grpSp>
        <p:nvGrpSpPr>
          <p:cNvPr id="873" name="Google Shape;873;p63"/>
          <p:cNvGrpSpPr/>
          <p:nvPr/>
        </p:nvGrpSpPr>
        <p:grpSpPr>
          <a:xfrm>
            <a:off x="0" y="-54248"/>
            <a:ext cx="9144000" cy="5197748"/>
            <a:chOff x="0" y="-144661"/>
            <a:chExt cx="24384000" cy="13860661"/>
          </a:xfrm>
        </p:grpSpPr>
        <p:grpSp>
          <p:nvGrpSpPr>
            <p:cNvPr id="874" name="Google Shape;874;p63"/>
            <p:cNvGrpSpPr/>
            <p:nvPr/>
          </p:nvGrpSpPr>
          <p:grpSpPr>
            <a:xfrm>
              <a:off x="0" y="-144661"/>
              <a:ext cx="24384000" cy="13860661"/>
              <a:chOff x="0" y="-28575"/>
              <a:chExt cx="4816593" cy="2737908"/>
            </a:xfrm>
          </p:grpSpPr>
          <p:sp>
            <p:nvSpPr>
              <p:cNvPr id="875" name="Google Shape;875;p63"/>
              <p:cNvSpPr/>
              <p:nvPr/>
            </p:nvSpPr>
            <p:spPr>
              <a:xfrm>
                <a:off x="0" y="0"/>
                <a:ext cx="4816592" cy="2709333"/>
              </a:xfrm>
              <a:custGeom>
                <a:avLst/>
                <a:gdLst/>
                <a:ahLst/>
                <a:cxnLst/>
                <a:rect l="l" t="t" r="r" b="b"/>
                <a:pathLst>
                  <a:path w="4816592" h="2709333" extrusionOk="0">
                    <a:moveTo>
                      <a:pt x="0" y="0"/>
                    </a:moveTo>
                    <a:lnTo>
                      <a:pt x="4816592" y="0"/>
                    </a:lnTo>
                    <a:lnTo>
                      <a:pt x="4816592" y="2709333"/>
                    </a:lnTo>
                    <a:lnTo>
                      <a:pt x="0" y="2709333"/>
                    </a:lnTo>
                    <a:close/>
                  </a:path>
                </a:pathLst>
              </a:custGeom>
              <a:solidFill>
                <a:srgbClr val="FF9000"/>
              </a:solidFill>
              <a:ln w="285750" cap="sq" cmpd="sng">
                <a:solidFill>
                  <a:srgbClr val="FFC477"/>
                </a:solidFill>
                <a:prstDash val="solid"/>
                <a:miter lim="8000"/>
                <a:headEnd type="none" w="sm" len="sm"/>
                <a:tailEnd type="none" w="sm" len="sm"/>
              </a:ln>
            </p:spPr>
            <p:txBody>
              <a:bodyPr/>
              <a:lstStyle/>
              <a:p>
                <a:endParaRPr lang="ja-JP" altLang="en-US"/>
              </a:p>
            </p:txBody>
          </p:sp>
          <p:sp>
            <p:nvSpPr>
              <p:cNvPr id="876" name="Google Shape;876;p63"/>
              <p:cNvSpPr txBox="1"/>
              <p:nvPr/>
            </p:nvSpPr>
            <p:spPr>
              <a:xfrm>
                <a:off x="0" y="-28575"/>
                <a:ext cx="4816593" cy="2737908"/>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877" name="Google Shape;877;p63"/>
            <p:cNvSpPr/>
            <p:nvPr/>
          </p:nvSpPr>
          <p:spPr>
            <a:xfrm rot="10800000">
              <a:off x="0" y="0"/>
              <a:ext cx="2996755" cy="2958615"/>
            </a:xfrm>
            <a:custGeom>
              <a:avLst/>
              <a:gdLst/>
              <a:ahLst/>
              <a:cxnLst/>
              <a:rect l="l" t="t" r="r" b="b"/>
              <a:pathLst>
                <a:path w="2996755" h="2958615" extrusionOk="0">
                  <a:moveTo>
                    <a:pt x="0" y="0"/>
                  </a:moveTo>
                  <a:lnTo>
                    <a:pt x="2996755" y="0"/>
                  </a:lnTo>
                  <a:lnTo>
                    <a:pt x="2996755" y="2958615"/>
                  </a:lnTo>
                  <a:lnTo>
                    <a:pt x="0" y="2958615"/>
                  </a:lnTo>
                  <a:lnTo>
                    <a:pt x="0" y="0"/>
                  </a:lnTo>
                  <a:close/>
                </a:path>
              </a:pathLst>
            </a:custGeom>
            <a:blipFill rotWithShape="1">
              <a:blip r:embed="rId3">
                <a:alphaModFix/>
              </a:blip>
              <a:stretch>
                <a:fillRect/>
              </a:stretch>
            </a:blipFill>
            <a:ln>
              <a:noFill/>
            </a:ln>
          </p:spPr>
          <p:txBody>
            <a:bodyPr/>
            <a:lstStyle/>
            <a:p>
              <a:endParaRPr lang="ja-JP" altLang="en-US"/>
            </a:p>
          </p:txBody>
        </p:sp>
        <p:sp>
          <p:nvSpPr>
            <p:cNvPr id="878" name="Google Shape;878;p63"/>
            <p:cNvSpPr/>
            <p:nvPr/>
          </p:nvSpPr>
          <p:spPr>
            <a:xfrm>
              <a:off x="21387245" y="10757385"/>
              <a:ext cx="2996755" cy="2958615"/>
            </a:xfrm>
            <a:custGeom>
              <a:avLst/>
              <a:gdLst/>
              <a:ahLst/>
              <a:cxnLst/>
              <a:rect l="l" t="t" r="r" b="b"/>
              <a:pathLst>
                <a:path w="2996755" h="2958615" extrusionOk="0">
                  <a:moveTo>
                    <a:pt x="0" y="0"/>
                  </a:moveTo>
                  <a:lnTo>
                    <a:pt x="2996755" y="0"/>
                  </a:lnTo>
                  <a:lnTo>
                    <a:pt x="2996755" y="2958615"/>
                  </a:lnTo>
                  <a:lnTo>
                    <a:pt x="0" y="2958615"/>
                  </a:lnTo>
                  <a:lnTo>
                    <a:pt x="0" y="0"/>
                  </a:lnTo>
                  <a:close/>
                </a:path>
              </a:pathLst>
            </a:custGeom>
            <a:blipFill rotWithShape="1">
              <a:blip r:embed="rId3">
                <a:alphaModFix/>
              </a:blip>
              <a:stretch>
                <a:fillRect/>
              </a:stretch>
            </a:blipFill>
            <a:ln>
              <a:noFill/>
            </a:ln>
          </p:spPr>
          <p:txBody>
            <a:bodyPr/>
            <a:lstStyle/>
            <a:p>
              <a:endParaRPr lang="ja-JP" altLang="en-US"/>
            </a:p>
          </p:txBody>
        </p:sp>
      </p:grpSp>
      <p:sp>
        <p:nvSpPr>
          <p:cNvPr id="879" name="Google Shape;879;p63"/>
          <p:cNvSpPr txBox="1"/>
          <p:nvPr/>
        </p:nvSpPr>
        <p:spPr>
          <a:xfrm>
            <a:off x="1241825" y="1929075"/>
            <a:ext cx="6714900" cy="16932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ja" sz="5500" b="1" i="0" u="none" strike="noStrike" cap="none" dirty="0">
                <a:solidFill>
                  <a:srgbClr val="FFFFFF"/>
                </a:solidFill>
                <a:latin typeface="Noto Sans JP"/>
                <a:ea typeface="Noto Sans JP"/>
                <a:cs typeface="Noto Sans JP"/>
                <a:sym typeface="Noto Sans JP"/>
              </a:rPr>
              <a:t>Thank you !</a:t>
            </a:r>
            <a:endParaRPr sz="5500" b="1" i="0" u="none" strike="noStrike" cap="none" dirty="0">
              <a:solidFill>
                <a:srgbClr val="FFFFFF"/>
              </a:solidFill>
              <a:latin typeface="Noto Sans JP"/>
              <a:ea typeface="Noto Sans JP"/>
              <a:cs typeface="Noto Sans JP"/>
              <a:sym typeface="Noto Sans JP"/>
            </a:endParaRPr>
          </a:p>
          <a:p>
            <a:pPr marL="0" marR="0" lvl="0" indent="0" algn="ctr" rtl="0">
              <a:lnSpc>
                <a:spcPct val="100000"/>
              </a:lnSpc>
              <a:spcBef>
                <a:spcPts val="0"/>
              </a:spcBef>
              <a:spcAft>
                <a:spcPts val="0"/>
              </a:spcAft>
              <a:buNone/>
            </a:pPr>
            <a:r>
              <a:rPr lang="ja" sz="2200" b="1" dirty="0">
                <a:solidFill>
                  <a:srgbClr val="FFFFFF"/>
                </a:solidFill>
                <a:latin typeface="Noto Sans JP"/>
                <a:ea typeface="Noto Sans JP"/>
                <a:cs typeface="Noto Sans JP"/>
                <a:sym typeface="Noto Sans JP"/>
              </a:rPr>
              <a:t>from</a:t>
            </a:r>
            <a:r>
              <a:rPr lang="ja" sz="5500" b="1" dirty="0">
                <a:solidFill>
                  <a:srgbClr val="FFFFFF"/>
                </a:solidFill>
                <a:latin typeface="Noto Sans JP"/>
                <a:ea typeface="Noto Sans JP"/>
                <a:cs typeface="Noto Sans JP"/>
                <a:sym typeface="Noto Sans JP"/>
              </a:rPr>
              <a:t> </a:t>
            </a:r>
            <a:r>
              <a:rPr lang="ja" sz="1800" b="1" dirty="0">
                <a:solidFill>
                  <a:srgbClr val="FFFFFF"/>
                </a:solidFill>
                <a:latin typeface="Noto Sans JP"/>
                <a:ea typeface="Noto Sans JP"/>
                <a:cs typeface="Noto Sans JP"/>
                <a:sym typeface="Noto Sans JP"/>
              </a:rPr>
              <a:t>ダチョウの</a:t>
            </a:r>
            <a:r>
              <a:rPr lang="ja" sz="1900" b="1" dirty="0">
                <a:solidFill>
                  <a:srgbClr val="FFFFFF"/>
                </a:solidFill>
                <a:latin typeface="Noto Sans JP"/>
                <a:ea typeface="Noto Sans JP"/>
                <a:cs typeface="Noto Sans JP"/>
                <a:sym typeface="Noto Sans JP"/>
              </a:rPr>
              <a:t>群れ</a:t>
            </a:r>
            <a:endParaRPr sz="1900" b="1" dirty="0">
              <a:solidFill>
                <a:srgbClr val="FFFFFF"/>
              </a:solidFill>
              <a:latin typeface="Noto Sans JP"/>
              <a:ea typeface="Noto Sans JP"/>
              <a:cs typeface="Noto Sans JP"/>
              <a:sym typeface="Noto Sans JP"/>
            </a:endParaRPr>
          </a:p>
        </p:txBody>
      </p:sp>
      <p:sp>
        <p:nvSpPr>
          <p:cNvPr id="880" name="Google Shape;880;p63"/>
          <p:cNvSpPr txBox="1"/>
          <p:nvPr/>
        </p:nvSpPr>
        <p:spPr>
          <a:xfrm>
            <a:off x="556750" y="1374496"/>
            <a:ext cx="8116500" cy="277200"/>
          </a:xfrm>
          <a:prstGeom prst="rect">
            <a:avLst/>
          </a:prstGeom>
          <a:noFill/>
          <a:ln>
            <a:noFill/>
          </a:ln>
        </p:spPr>
        <p:txBody>
          <a:bodyPr spcFirstLastPara="1" wrap="square" lIns="0" tIns="0" rIns="0" bIns="0" anchor="t" anchorCtr="0">
            <a:spAutoFit/>
          </a:bodyPr>
          <a:lstStyle/>
          <a:p>
            <a:pPr marL="0" marR="0" lvl="0" indent="0" algn="ctr" rtl="0">
              <a:lnSpc>
                <a:spcPct val="160016"/>
              </a:lnSpc>
              <a:spcBef>
                <a:spcPts val="0"/>
              </a:spcBef>
              <a:spcAft>
                <a:spcPts val="0"/>
              </a:spcAft>
              <a:buNone/>
            </a:pPr>
            <a:r>
              <a:rPr lang="ja" sz="1800" dirty="0">
                <a:solidFill>
                  <a:srgbClr val="FFFFFF"/>
                </a:solidFill>
                <a:latin typeface="Noto Sans JP"/>
                <a:ea typeface="Noto Sans JP"/>
                <a:cs typeface="Noto Sans JP"/>
                <a:sym typeface="Noto Sans JP"/>
              </a:rPr>
              <a:t>ご清聴</a:t>
            </a:r>
            <a:r>
              <a:rPr lang="ja" sz="1800" i="0" u="none" strike="noStrike" cap="none" dirty="0">
                <a:solidFill>
                  <a:srgbClr val="FFFFFF"/>
                </a:solidFill>
                <a:latin typeface="Noto Sans JP"/>
                <a:ea typeface="Noto Sans JP"/>
                <a:cs typeface="Noto Sans JP"/>
                <a:sym typeface="Noto Sans JP"/>
              </a:rPr>
              <a:t>ありがとうございました</a:t>
            </a:r>
            <a:endParaRPr sz="700" dirty="0">
              <a:latin typeface="Noto Sans JP"/>
              <a:ea typeface="Noto Sans JP"/>
              <a:cs typeface="Noto Sans JP"/>
              <a:sym typeface="Noto Sans JP"/>
            </a:endParaRPr>
          </a:p>
        </p:txBody>
      </p:sp>
      <p:sp>
        <p:nvSpPr>
          <p:cNvPr id="881" name="Google Shape;881;p63"/>
          <p:cNvSpPr/>
          <p:nvPr/>
        </p:nvSpPr>
        <p:spPr>
          <a:xfrm>
            <a:off x="6648272" y="2800888"/>
            <a:ext cx="2616814" cy="1948436"/>
          </a:xfrm>
          <a:custGeom>
            <a:avLst/>
            <a:gdLst/>
            <a:ahLst/>
            <a:cxnLst/>
            <a:rect l="l" t="t" r="r" b="b"/>
            <a:pathLst>
              <a:path w="5233628" h="3896872" extrusionOk="0">
                <a:moveTo>
                  <a:pt x="0" y="0"/>
                </a:moveTo>
                <a:lnTo>
                  <a:pt x="5233628" y="0"/>
                </a:lnTo>
                <a:lnTo>
                  <a:pt x="5233628" y="3896871"/>
                </a:lnTo>
                <a:lnTo>
                  <a:pt x="0" y="3896871"/>
                </a:lnTo>
                <a:lnTo>
                  <a:pt x="0" y="0"/>
                </a:lnTo>
                <a:close/>
              </a:path>
            </a:pathLst>
          </a:custGeom>
          <a:blipFill rotWithShape="1">
            <a:blip r:embed="rId4">
              <a:alphaModFix/>
            </a:blip>
            <a:stretch>
              <a:fillRect/>
            </a:stretch>
          </a:blipFill>
          <a:ln>
            <a:noFill/>
          </a:ln>
        </p:spPr>
        <p:txBody>
          <a:bodyPr/>
          <a:lstStyle/>
          <a:p>
            <a:endParaRPr lang="ja-JP" altLang="en-US"/>
          </a:p>
        </p:txBody>
      </p:sp>
      <p:sp>
        <p:nvSpPr>
          <p:cNvPr id="882" name="Google Shape;882;p63"/>
          <p:cNvSpPr/>
          <p:nvPr/>
        </p:nvSpPr>
        <p:spPr>
          <a:xfrm flipH="1">
            <a:off x="122087" y="2990063"/>
            <a:ext cx="1468217" cy="1759262"/>
          </a:xfrm>
          <a:custGeom>
            <a:avLst/>
            <a:gdLst/>
            <a:ahLst/>
            <a:cxnLst/>
            <a:rect l="l" t="t" r="r" b="b"/>
            <a:pathLst>
              <a:path w="2936433" h="3518523" extrusionOk="0">
                <a:moveTo>
                  <a:pt x="2936433" y="0"/>
                </a:moveTo>
                <a:lnTo>
                  <a:pt x="0" y="0"/>
                </a:lnTo>
                <a:lnTo>
                  <a:pt x="0" y="3518522"/>
                </a:lnTo>
                <a:lnTo>
                  <a:pt x="2936433" y="3518522"/>
                </a:lnTo>
                <a:lnTo>
                  <a:pt x="2936433" y="0"/>
                </a:lnTo>
                <a:close/>
              </a:path>
            </a:pathLst>
          </a:custGeom>
          <a:blipFill rotWithShape="1">
            <a:blip r:embed="rId5">
              <a:alphaModFix/>
            </a:blip>
            <a:stretch>
              <a:fillRect/>
            </a:stretch>
          </a:blipFill>
          <a:ln>
            <a:noFill/>
          </a:ln>
        </p:spPr>
        <p:txBody>
          <a:bodyPr/>
          <a:lstStyle/>
          <a:p>
            <a:endParaRPr lang="ja-JP" alt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29"/>
          <p:cNvSpPr/>
          <p:nvPr/>
        </p:nvSpPr>
        <p:spPr>
          <a:xfrm rot="10800000">
            <a:off x="0" y="0"/>
            <a:ext cx="1123783" cy="1109481"/>
          </a:xfrm>
          <a:custGeom>
            <a:avLst/>
            <a:gdLst/>
            <a:ahLst/>
            <a:cxnLst/>
            <a:rect l="l" t="t" r="r" b="b"/>
            <a:pathLst>
              <a:path w="2247566" h="2218961" extrusionOk="0">
                <a:moveTo>
                  <a:pt x="0" y="0"/>
                </a:moveTo>
                <a:lnTo>
                  <a:pt x="2247566" y="0"/>
                </a:lnTo>
                <a:lnTo>
                  <a:pt x="2247566" y="2218961"/>
                </a:lnTo>
                <a:lnTo>
                  <a:pt x="0" y="2218961"/>
                </a:lnTo>
                <a:lnTo>
                  <a:pt x="0" y="0"/>
                </a:lnTo>
                <a:close/>
              </a:path>
            </a:pathLst>
          </a:custGeom>
          <a:blipFill rotWithShape="1">
            <a:blip r:embed="rId3">
              <a:alphaModFix/>
            </a:blip>
            <a:stretch>
              <a:fillRect/>
            </a:stretch>
          </a:blipFill>
          <a:ln>
            <a:noFill/>
          </a:ln>
        </p:spPr>
        <p:txBody>
          <a:bodyPr/>
          <a:lstStyle/>
          <a:p>
            <a:endParaRPr lang="ja-JP" altLang="en-US"/>
          </a:p>
        </p:txBody>
      </p:sp>
      <p:sp>
        <p:nvSpPr>
          <p:cNvPr id="178" name="Google Shape;178;p29"/>
          <p:cNvSpPr/>
          <p:nvPr/>
        </p:nvSpPr>
        <p:spPr>
          <a:xfrm>
            <a:off x="8020217" y="4034020"/>
            <a:ext cx="1123783" cy="1109481"/>
          </a:xfrm>
          <a:custGeom>
            <a:avLst/>
            <a:gdLst/>
            <a:ahLst/>
            <a:cxnLst/>
            <a:rect l="l" t="t" r="r" b="b"/>
            <a:pathLst>
              <a:path w="2247566" h="2218961" extrusionOk="0">
                <a:moveTo>
                  <a:pt x="0" y="0"/>
                </a:moveTo>
                <a:lnTo>
                  <a:pt x="2247566" y="0"/>
                </a:lnTo>
                <a:lnTo>
                  <a:pt x="2247566" y="2218961"/>
                </a:lnTo>
                <a:lnTo>
                  <a:pt x="0" y="2218961"/>
                </a:lnTo>
                <a:lnTo>
                  <a:pt x="0" y="0"/>
                </a:lnTo>
                <a:close/>
              </a:path>
            </a:pathLst>
          </a:custGeom>
          <a:blipFill rotWithShape="1">
            <a:blip r:embed="rId3">
              <a:alphaModFix/>
            </a:blip>
            <a:stretch>
              <a:fillRect/>
            </a:stretch>
          </a:blipFill>
          <a:ln>
            <a:noFill/>
          </a:ln>
        </p:spPr>
        <p:txBody>
          <a:bodyPr/>
          <a:lstStyle/>
          <a:p>
            <a:endParaRPr lang="ja-JP" altLang="en-US"/>
          </a:p>
        </p:txBody>
      </p:sp>
      <p:grpSp>
        <p:nvGrpSpPr>
          <p:cNvPr id="179" name="Google Shape;179;p29"/>
          <p:cNvGrpSpPr/>
          <p:nvPr/>
        </p:nvGrpSpPr>
        <p:grpSpPr>
          <a:xfrm>
            <a:off x="-69637" y="-54147"/>
            <a:ext cx="9143818" cy="5197645"/>
            <a:chOff x="0" y="-28575"/>
            <a:chExt cx="4816592" cy="2737908"/>
          </a:xfrm>
        </p:grpSpPr>
        <p:sp>
          <p:nvSpPr>
            <p:cNvPr id="180" name="Google Shape;180;p29"/>
            <p:cNvSpPr/>
            <p:nvPr/>
          </p:nvSpPr>
          <p:spPr>
            <a:xfrm>
              <a:off x="0" y="0"/>
              <a:ext cx="4816592" cy="2709333"/>
            </a:xfrm>
            <a:custGeom>
              <a:avLst/>
              <a:gdLst/>
              <a:ahLst/>
              <a:cxnLst/>
              <a:rect l="l" t="t" r="r" b="b"/>
              <a:pathLst>
                <a:path w="4816592" h="2709333" extrusionOk="0">
                  <a:moveTo>
                    <a:pt x="0" y="0"/>
                  </a:moveTo>
                  <a:lnTo>
                    <a:pt x="4816592" y="0"/>
                  </a:lnTo>
                  <a:lnTo>
                    <a:pt x="4816592" y="2709333"/>
                  </a:lnTo>
                  <a:lnTo>
                    <a:pt x="0" y="2709333"/>
                  </a:lnTo>
                  <a:close/>
                </a:path>
              </a:pathLst>
            </a:custGeom>
            <a:solidFill>
              <a:srgbClr val="FFFAF1"/>
            </a:solidFill>
            <a:ln w="285750" cap="sq" cmpd="sng">
              <a:solidFill>
                <a:srgbClr val="FFC477"/>
              </a:solidFill>
              <a:prstDash val="solid"/>
              <a:miter lim="8000"/>
              <a:headEnd type="none" w="sm" len="sm"/>
              <a:tailEnd type="none" w="sm" len="sm"/>
            </a:ln>
          </p:spPr>
          <p:txBody>
            <a:bodyPr/>
            <a:lstStyle/>
            <a:p>
              <a:endParaRPr lang="ja-JP" altLang="en-US"/>
            </a:p>
          </p:txBody>
        </p:sp>
        <p:sp>
          <p:nvSpPr>
            <p:cNvPr id="181" name="Google Shape;181;p29"/>
            <p:cNvSpPr txBox="1"/>
            <p:nvPr/>
          </p:nvSpPr>
          <p:spPr>
            <a:xfrm>
              <a:off x="0" y="-28575"/>
              <a:ext cx="4816500" cy="2737800"/>
            </a:xfrm>
            <a:prstGeom prst="rect">
              <a:avLst/>
            </a:prstGeom>
            <a:noFill/>
            <a:ln>
              <a:noFill/>
            </a:ln>
          </p:spPr>
          <p:txBody>
            <a:bodyPr spcFirstLastPara="1" wrap="square" lIns="25400" tIns="25400" rIns="25400" bIns="25400" anchor="ctr" anchorCtr="0">
              <a:noAutofit/>
            </a:bodyPr>
            <a:lstStyle/>
            <a:p>
              <a:pPr marL="0" lvl="0" indent="0" algn="l" rtl="0">
                <a:spcBef>
                  <a:spcPts val="0"/>
                </a:spcBef>
                <a:spcAft>
                  <a:spcPts val="0"/>
                </a:spcAft>
                <a:buNone/>
              </a:pPr>
              <a:endParaRPr sz="900">
                <a:solidFill>
                  <a:schemeClr val="dk1"/>
                </a:solidFill>
                <a:latin typeface="Calibri"/>
                <a:ea typeface="Calibri"/>
                <a:cs typeface="Calibri"/>
                <a:sym typeface="Calibri"/>
              </a:endParaRPr>
            </a:p>
          </p:txBody>
        </p:sp>
      </p:grpSp>
      <p:sp>
        <p:nvSpPr>
          <p:cNvPr id="182" name="Google Shape;182;p29"/>
          <p:cNvSpPr txBox="1"/>
          <p:nvPr/>
        </p:nvSpPr>
        <p:spPr>
          <a:xfrm>
            <a:off x="1913655" y="1574017"/>
            <a:ext cx="3073800" cy="107700"/>
          </a:xfrm>
          <a:prstGeom prst="rect">
            <a:avLst/>
          </a:prstGeom>
          <a:noFill/>
          <a:ln>
            <a:noFill/>
          </a:ln>
        </p:spPr>
        <p:txBody>
          <a:bodyPr spcFirstLastPara="1" wrap="square" lIns="0" tIns="0" rIns="0" bIns="0" anchor="t" anchorCtr="0">
            <a:spAutoFit/>
          </a:bodyPr>
          <a:lstStyle/>
          <a:p>
            <a:pPr marL="0" marR="0" lvl="0" indent="0" algn="l" rtl="0">
              <a:lnSpc>
                <a:spcPct val="160021"/>
              </a:lnSpc>
              <a:spcBef>
                <a:spcPts val="0"/>
              </a:spcBef>
              <a:spcAft>
                <a:spcPts val="0"/>
              </a:spcAft>
              <a:buNone/>
            </a:pPr>
            <a:endParaRPr sz="700"/>
          </a:p>
        </p:txBody>
      </p:sp>
      <p:pic>
        <p:nvPicPr>
          <p:cNvPr id="185" name="Google Shape;185;p29"/>
          <p:cNvPicPr preferRelativeResize="0"/>
          <p:nvPr/>
        </p:nvPicPr>
        <p:blipFill>
          <a:blip r:embed="rId4">
            <a:alphaModFix/>
          </a:blip>
          <a:stretch>
            <a:fillRect/>
          </a:stretch>
        </p:blipFill>
        <p:spPr>
          <a:xfrm>
            <a:off x="6791240" y="2919945"/>
            <a:ext cx="1790750" cy="1630125"/>
          </a:xfrm>
          <a:prstGeom prst="rect">
            <a:avLst/>
          </a:prstGeom>
          <a:noFill/>
          <a:ln>
            <a:noFill/>
          </a:ln>
        </p:spPr>
      </p:pic>
      <p:sp>
        <p:nvSpPr>
          <p:cNvPr id="186" name="Google Shape;186;p29"/>
          <p:cNvSpPr txBox="1"/>
          <p:nvPr/>
        </p:nvSpPr>
        <p:spPr>
          <a:xfrm rot="10800000">
            <a:off x="2708950" y="4498613"/>
            <a:ext cx="1877100" cy="18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600">
              <a:solidFill>
                <a:schemeClr val="dk1"/>
              </a:solidFill>
              <a:latin typeface="Calibri"/>
              <a:ea typeface="Calibri"/>
              <a:cs typeface="Calibri"/>
              <a:sym typeface="Calibri"/>
            </a:endParaRPr>
          </a:p>
        </p:txBody>
      </p:sp>
      <p:sp>
        <p:nvSpPr>
          <p:cNvPr id="187" name="Google Shape;187;p29"/>
          <p:cNvSpPr txBox="1"/>
          <p:nvPr/>
        </p:nvSpPr>
        <p:spPr>
          <a:xfrm>
            <a:off x="6750539" y="4496107"/>
            <a:ext cx="2693700" cy="346218"/>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ja" sz="1050" b="1" dirty="0">
                <a:solidFill>
                  <a:srgbClr val="524F4D"/>
                </a:solidFill>
                <a:latin typeface="Noto Sans JP" panose="020B0600070205080204" charset="-128"/>
                <a:ea typeface="Noto Sans JP" panose="020B0600070205080204" charset="-128"/>
                <a:cs typeface="Calibri"/>
                <a:sym typeface="Calibri"/>
              </a:rPr>
              <a:t>株式会社</a:t>
            </a:r>
            <a:r>
              <a:rPr lang="ja" sz="1000" b="1" dirty="0">
                <a:solidFill>
                  <a:srgbClr val="524F4D"/>
                </a:solidFill>
                <a:latin typeface="Noto Sans JP" panose="020B0600070205080204" charset="-128"/>
                <a:ea typeface="Noto Sans JP" panose="020B0600070205080204" charset="-128"/>
                <a:cs typeface="Calibri"/>
                <a:sym typeface="Calibri"/>
              </a:rPr>
              <a:t>ダチョウ</a:t>
            </a:r>
            <a:r>
              <a:rPr lang="ja" sz="1050" b="1" dirty="0">
                <a:solidFill>
                  <a:srgbClr val="524F4D"/>
                </a:solidFill>
                <a:latin typeface="Noto Sans JP" panose="020B0600070205080204" charset="-128"/>
                <a:ea typeface="Noto Sans JP" panose="020B0600070205080204" charset="-128"/>
                <a:cs typeface="Calibri"/>
                <a:sym typeface="Calibri"/>
              </a:rPr>
              <a:t>の群れ：平田</a:t>
            </a:r>
            <a:endParaRPr sz="1050" b="1" dirty="0">
              <a:solidFill>
                <a:srgbClr val="524F4D"/>
              </a:solidFill>
              <a:latin typeface="Noto Sans JP" panose="020B0600070205080204" charset="-128"/>
              <a:ea typeface="Noto Sans JP" panose="020B0600070205080204" charset="-128"/>
              <a:cs typeface="Calibri"/>
              <a:sym typeface="Calibri"/>
            </a:endParaRPr>
          </a:p>
        </p:txBody>
      </p:sp>
      <p:pic>
        <p:nvPicPr>
          <p:cNvPr id="188" name="Google Shape;188;p29"/>
          <p:cNvPicPr preferRelativeResize="0"/>
          <p:nvPr/>
        </p:nvPicPr>
        <p:blipFill>
          <a:blip r:embed="rId5">
            <a:alphaModFix/>
          </a:blip>
          <a:stretch>
            <a:fillRect/>
          </a:stretch>
        </p:blipFill>
        <p:spPr>
          <a:xfrm>
            <a:off x="352527" y="253175"/>
            <a:ext cx="1054226" cy="910139"/>
          </a:xfrm>
          <a:prstGeom prst="rect">
            <a:avLst/>
          </a:prstGeom>
          <a:noFill/>
          <a:ln>
            <a:noFill/>
          </a:ln>
        </p:spPr>
      </p:pic>
      <p:pic>
        <p:nvPicPr>
          <p:cNvPr id="189" name="Google Shape;189;p29"/>
          <p:cNvPicPr preferRelativeResize="0"/>
          <p:nvPr/>
        </p:nvPicPr>
        <p:blipFill>
          <a:blip r:embed="rId6">
            <a:alphaModFix/>
          </a:blip>
          <a:stretch>
            <a:fillRect/>
          </a:stretch>
        </p:blipFill>
        <p:spPr>
          <a:xfrm flipH="1">
            <a:off x="352527" y="1242984"/>
            <a:ext cx="1377850" cy="1388141"/>
          </a:xfrm>
          <a:prstGeom prst="rect">
            <a:avLst/>
          </a:prstGeom>
          <a:noFill/>
          <a:ln>
            <a:noFill/>
          </a:ln>
        </p:spPr>
      </p:pic>
      <p:sp>
        <p:nvSpPr>
          <p:cNvPr id="191" name="Google Shape;191;p29"/>
          <p:cNvSpPr txBox="1"/>
          <p:nvPr/>
        </p:nvSpPr>
        <p:spPr>
          <a:xfrm>
            <a:off x="312080" y="2516110"/>
            <a:ext cx="1601400" cy="338524"/>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ja" sz="1000" b="1" dirty="0">
                <a:solidFill>
                  <a:srgbClr val="524F4D"/>
                </a:solidFill>
                <a:latin typeface="Noto Sans JP" panose="020B0600070205080204" charset="-128"/>
                <a:ea typeface="Noto Sans JP" panose="020B0600070205080204" charset="-128"/>
                <a:cs typeface="Calibri"/>
                <a:sym typeface="Calibri"/>
              </a:rPr>
              <a:t>ゆうかちゃん</a:t>
            </a:r>
            <a:endParaRPr sz="1000" b="1" dirty="0">
              <a:solidFill>
                <a:srgbClr val="524F4D"/>
              </a:solidFill>
              <a:latin typeface="Noto Sans JP" panose="020B0600070205080204" charset="-128"/>
              <a:ea typeface="Noto Sans JP" panose="020B0600070205080204" charset="-128"/>
              <a:cs typeface="Calibri"/>
              <a:sym typeface="Calibri"/>
            </a:endParaRPr>
          </a:p>
        </p:txBody>
      </p:sp>
      <p:pic>
        <p:nvPicPr>
          <p:cNvPr id="192" name="Google Shape;192;p29"/>
          <p:cNvPicPr preferRelativeResize="0"/>
          <p:nvPr/>
        </p:nvPicPr>
        <p:blipFill>
          <a:blip r:embed="rId4">
            <a:alphaModFix/>
          </a:blip>
          <a:stretch>
            <a:fillRect/>
          </a:stretch>
        </p:blipFill>
        <p:spPr>
          <a:xfrm>
            <a:off x="7280744" y="506237"/>
            <a:ext cx="1218781" cy="1109475"/>
          </a:xfrm>
          <a:prstGeom prst="rect">
            <a:avLst/>
          </a:prstGeom>
          <a:noFill/>
          <a:ln>
            <a:noFill/>
          </a:ln>
        </p:spPr>
      </p:pic>
      <p:sp>
        <p:nvSpPr>
          <p:cNvPr id="2" name="吹き出し: 角を丸めた四角形 1">
            <a:extLst>
              <a:ext uri="{FF2B5EF4-FFF2-40B4-BE49-F238E27FC236}">
                <a16:creationId xmlns:a16="http://schemas.microsoft.com/office/drawing/2014/main" id="{A7852071-0D8F-FBF0-2CC5-1FFA97891836}"/>
              </a:ext>
            </a:extLst>
          </p:cNvPr>
          <p:cNvSpPr/>
          <p:nvPr/>
        </p:nvSpPr>
        <p:spPr>
          <a:xfrm>
            <a:off x="1501816" y="315773"/>
            <a:ext cx="5873664" cy="727927"/>
          </a:xfrm>
          <a:prstGeom prst="wedgeRoundRectCallout">
            <a:avLst>
              <a:gd name="adj1" fmla="val 45718"/>
              <a:gd name="adj2" fmla="val 83129"/>
              <a:gd name="adj3" fmla="val 16667"/>
            </a:avLst>
          </a:prstGeom>
          <a:ln w="28575"/>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b="1" dirty="0">
                <a:latin typeface="Noto Sans JP" panose="020B0600070205080204" charset="-128"/>
                <a:ea typeface="Noto Sans JP" panose="020B0600070205080204" charset="-128"/>
              </a:rPr>
              <a:t>そんな時は！</a:t>
            </a:r>
            <a:endParaRPr kumimoji="1" lang="en-US" altLang="ja-JP" b="1" dirty="0">
              <a:latin typeface="Noto Sans JP" panose="020B0600070205080204" charset="-128"/>
              <a:ea typeface="Noto Sans JP" panose="020B0600070205080204" charset="-128"/>
            </a:endParaRPr>
          </a:p>
          <a:p>
            <a:pPr algn="ctr"/>
            <a:r>
              <a:rPr kumimoji="1" lang="ja-JP" altLang="en-US" b="1" dirty="0">
                <a:latin typeface="Noto Sans JP" panose="020B0600070205080204" charset="-128"/>
                <a:ea typeface="Noto Sans JP" panose="020B0600070205080204" charset="-128"/>
              </a:rPr>
              <a:t>私たちダチョウの群れが開発した「アニコン」という</a:t>
            </a:r>
            <a:endParaRPr kumimoji="1" lang="en-US" altLang="ja-JP" b="1" dirty="0">
              <a:latin typeface="Noto Sans JP" panose="020B0600070205080204" charset="-128"/>
              <a:ea typeface="Noto Sans JP" panose="020B0600070205080204" charset="-128"/>
            </a:endParaRPr>
          </a:p>
          <a:p>
            <a:pPr algn="ctr"/>
            <a:r>
              <a:rPr kumimoji="1" lang="ja-JP" altLang="en-US" b="1" dirty="0">
                <a:latin typeface="Noto Sans JP" panose="020B0600070205080204" charset="-128"/>
                <a:ea typeface="Noto Sans JP" panose="020B0600070205080204" charset="-128"/>
              </a:rPr>
              <a:t>アプリがあります！</a:t>
            </a:r>
          </a:p>
        </p:txBody>
      </p:sp>
      <p:sp>
        <p:nvSpPr>
          <p:cNvPr id="4" name="吹き出し: 角を丸めた四角形 3">
            <a:extLst>
              <a:ext uri="{FF2B5EF4-FFF2-40B4-BE49-F238E27FC236}">
                <a16:creationId xmlns:a16="http://schemas.microsoft.com/office/drawing/2014/main" id="{93362F57-A9A2-8C5F-B1C3-9A8F70625D15}"/>
              </a:ext>
            </a:extLst>
          </p:cNvPr>
          <p:cNvSpPr/>
          <p:nvPr/>
        </p:nvSpPr>
        <p:spPr>
          <a:xfrm>
            <a:off x="1913480" y="1681717"/>
            <a:ext cx="2321790" cy="503094"/>
          </a:xfrm>
          <a:prstGeom prst="wedgeRoundRectCallout">
            <a:avLst>
              <a:gd name="adj1" fmla="val -52901"/>
              <a:gd name="adj2" fmla="val 81651"/>
              <a:gd name="adj3" fmla="val 16667"/>
            </a:avLst>
          </a:prstGeom>
          <a:ln w="28575"/>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b="1" dirty="0">
                <a:latin typeface="Noto Sans JP" panose="020B0600070205080204" charset="-128"/>
                <a:ea typeface="Noto Sans JP" panose="020B0600070205080204" charset="-128"/>
              </a:rPr>
              <a:t>それって何ですか！？</a:t>
            </a:r>
          </a:p>
        </p:txBody>
      </p:sp>
      <p:sp>
        <p:nvSpPr>
          <p:cNvPr id="5" name="吹き出し: 角を丸めた四角形 4">
            <a:extLst>
              <a:ext uri="{FF2B5EF4-FFF2-40B4-BE49-F238E27FC236}">
                <a16:creationId xmlns:a16="http://schemas.microsoft.com/office/drawing/2014/main" id="{08D290C5-EAAC-0D58-8292-8857D081F088}"/>
              </a:ext>
            </a:extLst>
          </p:cNvPr>
          <p:cNvSpPr/>
          <p:nvPr/>
        </p:nvSpPr>
        <p:spPr>
          <a:xfrm>
            <a:off x="783749" y="2934282"/>
            <a:ext cx="5661655" cy="1239979"/>
          </a:xfrm>
          <a:prstGeom prst="wedgeRoundRectCallout">
            <a:avLst>
              <a:gd name="adj1" fmla="val 53059"/>
              <a:gd name="adj2" fmla="val 67794"/>
              <a:gd name="adj3" fmla="val 16667"/>
            </a:avLst>
          </a:prstGeom>
          <a:ln w="28575"/>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2000" b="1" dirty="0">
                <a:latin typeface="Noto Sans JP" panose="020B0600070205080204" charset="-128"/>
                <a:ea typeface="Noto Sans JP" panose="020B0600070205080204" charset="-128"/>
              </a:rPr>
              <a:t>アニコンは「団体の比較」と</a:t>
            </a:r>
            <a:endParaRPr kumimoji="1" lang="en-US" altLang="ja-JP" sz="2000" b="1" dirty="0">
              <a:latin typeface="Noto Sans JP" panose="020B0600070205080204" charset="-128"/>
              <a:ea typeface="Noto Sans JP" panose="020B0600070205080204" charset="-128"/>
            </a:endParaRPr>
          </a:p>
          <a:p>
            <a:pPr algn="ctr"/>
            <a:r>
              <a:rPr kumimoji="1" lang="ja-JP" altLang="en-US" sz="2000" b="1" dirty="0">
                <a:latin typeface="Noto Sans JP" panose="020B0600070205080204" charset="-128"/>
                <a:ea typeface="Noto Sans JP" panose="020B0600070205080204" charset="-128"/>
              </a:rPr>
              <a:t>「動物の検索」ができるアプリです！</a:t>
            </a:r>
          </a:p>
        </p:txBody>
      </p:sp>
      <p:sp>
        <p:nvSpPr>
          <p:cNvPr id="7" name="テキスト ボックス 6">
            <a:extLst>
              <a:ext uri="{FF2B5EF4-FFF2-40B4-BE49-F238E27FC236}">
                <a16:creationId xmlns:a16="http://schemas.microsoft.com/office/drawing/2014/main" id="{49FEA567-6CA4-40E1-D830-E024E6A963E7}"/>
              </a:ext>
            </a:extLst>
          </p:cNvPr>
          <p:cNvSpPr txBox="1"/>
          <p:nvPr/>
        </p:nvSpPr>
        <p:spPr>
          <a:xfrm>
            <a:off x="6670382" y="1559955"/>
            <a:ext cx="2825788" cy="246221"/>
          </a:xfrm>
          <a:prstGeom prst="rect">
            <a:avLst/>
          </a:prstGeom>
          <a:noFill/>
        </p:spPr>
        <p:txBody>
          <a:bodyPr wrap="square">
            <a:spAutoFit/>
          </a:bodyPr>
          <a:lstStyle/>
          <a:p>
            <a:pPr marL="0" lvl="0" indent="0" algn="l" rtl="0">
              <a:spcBef>
                <a:spcPts val="0"/>
              </a:spcBef>
              <a:spcAft>
                <a:spcPts val="0"/>
              </a:spcAft>
              <a:buNone/>
            </a:pPr>
            <a:r>
              <a:rPr lang="ja-JP" altLang="en-US" sz="1000" b="1" dirty="0">
                <a:solidFill>
                  <a:srgbClr val="524F4D"/>
                </a:solidFill>
                <a:latin typeface="Noto Sans JP" panose="020B0600070205080204" charset="-128"/>
                <a:ea typeface="Noto Sans JP" panose="020B0600070205080204" charset="-128"/>
                <a:cs typeface="Calibri"/>
                <a:sym typeface="Calibri"/>
              </a:rPr>
              <a:t>株式会社ダチョウの群れ：平田</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85"/>
                                        </p:tgtEl>
                                        <p:attrNameLst>
                                          <p:attrName>style.visibility</p:attrName>
                                        </p:attrNameLst>
                                      </p:cBhvr>
                                      <p:to>
                                        <p:strVal val="visible"/>
                                      </p:to>
                                    </p:set>
                                    <p:anim calcmode="lin" valueType="num">
                                      <p:cBhvr additive="base">
                                        <p:cTn id="7" dur="1000"/>
                                        <p:tgtEl>
                                          <p:spTgt spid="185"/>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8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grpSp>
        <p:nvGrpSpPr>
          <p:cNvPr id="197" name="Google Shape;197;p30"/>
          <p:cNvGrpSpPr/>
          <p:nvPr/>
        </p:nvGrpSpPr>
        <p:grpSpPr>
          <a:xfrm>
            <a:off x="82469" y="0"/>
            <a:ext cx="9156621" cy="5232466"/>
            <a:chOff x="0" y="-405661"/>
            <a:chExt cx="24384000" cy="14121661"/>
          </a:xfrm>
        </p:grpSpPr>
        <p:grpSp>
          <p:nvGrpSpPr>
            <p:cNvPr id="198" name="Google Shape;198;p30"/>
            <p:cNvGrpSpPr/>
            <p:nvPr/>
          </p:nvGrpSpPr>
          <p:grpSpPr>
            <a:xfrm>
              <a:off x="0" y="-405661"/>
              <a:ext cx="24383997" cy="14121659"/>
              <a:chOff x="0" y="-80131"/>
              <a:chExt cx="4816592" cy="2789464"/>
            </a:xfrm>
          </p:grpSpPr>
          <p:sp>
            <p:nvSpPr>
              <p:cNvPr id="199" name="Google Shape;199;p30"/>
              <p:cNvSpPr/>
              <p:nvPr/>
            </p:nvSpPr>
            <p:spPr>
              <a:xfrm>
                <a:off x="0" y="0"/>
                <a:ext cx="4816592" cy="2709333"/>
              </a:xfrm>
              <a:custGeom>
                <a:avLst/>
                <a:gdLst/>
                <a:ahLst/>
                <a:cxnLst/>
                <a:rect l="l" t="t" r="r" b="b"/>
                <a:pathLst>
                  <a:path w="4816592" h="2709333" extrusionOk="0">
                    <a:moveTo>
                      <a:pt x="0" y="0"/>
                    </a:moveTo>
                    <a:lnTo>
                      <a:pt x="4816592" y="0"/>
                    </a:lnTo>
                    <a:lnTo>
                      <a:pt x="4816592" y="2709333"/>
                    </a:lnTo>
                    <a:lnTo>
                      <a:pt x="0" y="2709333"/>
                    </a:lnTo>
                    <a:close/>
                  </a:path>
                </a:pathLst>
              </a:custGeom>
              <a:solidFill>
                <a:srgbClr val="FFFAF1"/>
              </a:solidFill>
              <a:ln w="285750" cap="sq" cmpd="sng">
                <a:solidFill>
                  <a:srgbClr val="FFC477"/>
                </a:solidFill>
                <a:prstDash val="solid"/>
                <a:miter lim="8000"/>
                <a:headEnd type="none" w="sm" len="sm"/>
                <a:tailEnd type="none" w="sm" len="sm"/>
              </a:ln>
            </p:spPr>
            <p:txBody>
              <a:bodyPr/>
              <a:lstStyle/>
              <a:p>
                <a:endParaRPr lang="ja-JP" altLang="en-US"/>
              </a:p>
            </p:txBody>
          </p:sp>
          <p:sp>
            <p:nvSpPr>
              <p:cNvPr id="200" name="Google Shape;200;p30"/>
              <p:cNvSpPr txBox="1"/>
              <p:nvPr/>
            </p:nvSpPr>
            <p:spPr>
              <a:xfrm>
                <a:off x="0" y="-80131"/>
                <a:ext cx="4816500" cy="2737800"/>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dirty="0">
                  <a:solidFill>
                    <a:schemeClr val="dk1"/>
                  </a:solidFill>
                  <a:latin typeface="Calibri"/>
                  <a:ea typeface="Calibri"/>
                  <a:cs typeface="Calibri"/>
                  <a:sym typeface="Calibri"/>
                </a:endParaRPr>
              </a:p>
            </p:txBody>
          </p:sp>
        </p:grpSp>
        <p:sp>
          <p:nvSpPr>
            <p:cNvPr id="201" name="Google Shape;201;p30"/>
            <p:cNvSpPr/>
            <p:nvPr/>
          </p:nvSpPr>
          <p:spPr>
            <a:xfrm rot="10800000">
              <a:off x="0" y="0"/>
              <a:ext cx="2996755" cy="2958615"/>
            </a:xfrm>
            <a:custGeom>
              <a:avLst/>
              <a:gdLst/>
              <a:ahLst/>
              <a:cxnLst/>
              <a:rect l="l" t="t" r="r" b="b"/>
              <a:pathLst>
                <a:path w="2996755" h="2958615" extrusionOk="0">
                  <a:moveTo>
                    <a:pt x="0" y="0"/>
                  </a:moveTo>
                  <a:lnTo>
                    <a:pt x="2996755" y="0"/>
                  </a:lnTo>
                  <a:lnTo>
                    <a:pt x="2996755" y="2958615"/>
                  </a:lnTo>
                  <a:lnTo>
                    <a:pt x="0" y="2958615"/>
                  </a:lnTo>
                  <a:lnTo>
                    <a:pt x="0" y="0"/>
                  </a:lnTo>
                  <a:close/>
                </a:path>
              </a:pathLst>
            </a:custGeom>
            <a:blipFill rotWithShape="1">
              <a:blip r:embed="rId3">
                <a:alphaModFix/>
              </a:blip>
              <a:stretch>
                <a:fillRect/>
              </a:stretch>
            </a:blipFill>
            <a:ln>
              <a:noFill/>
            </a:ln>
          </p:spPr>
          <p:txBody>
            <a:bodyPr/>
            <a:lstStyle/>
            <a:p>
              <a:endParaRPr lang="ja-JP" altLang="en-US"/>
            </a:p>
          </p:txBody>
        </p:sp>
        <p:sp>
          <p:nvSpPr>
            <p:cNvPr id="202" name="Google Shape;202;p30"/>
            <p:cNvSpPr/>
            <p:nvPr/>
          </p:nvSpPr>
          <p:spPr>
            <a:xfrm>
              <a:off x="21387245" y="10757385"/>
              <a:ext cx="2996755" cy="2958615"/>
            </a:xfrm>
            <a:custGeom>
              <a:avLst/>
              <a:gdLst/>
              <a:ahLst/>
              <a:cxnLst/>
              <a:rect l="l" t="t" r="r" b="b"/>
              <a:pathLst>
                <a:path w="2996755" h="2958615" extrusionOk="0">
                  <a:moveTo>
                    <a:pt x="0" y="0"/>
                  </a:moveTo>
                  <a:lnTo>
                    <a:pt x="2996755" y="0"/>
                  </a:lnTo>
                  <a:lnTo>
                    <a:pt x="2996755" y="2958615"/>
                  </a:lnTo>
                  <a:lnTo>
                    <a:pt x="0" y="2958615"/>
                  </a:lnTo>
                  <a:lnTo>
                    <a:pt x="0" y="0"/>
                  </a:lnTo>
                  <a:close/>
                </a:path>
              </a:pathLst>
            </a:custGeom>
            <a:blipFill rotWithShape="1">
              <a:blip r:embed="rId3">
                <a:alphaModFix/>
              </a:blip>
              <a:stretch>
                <a:fillRect/>
              </a:stretch>
            </a:blipFill>
            <a:ln>
              <a:noFill/>
            </a:ln>
          </p:spPr>
          <p:txBody>
            <a:bodyPr/>
            <a:lstStyle/>
            <a:p>
              <a:endParaRPr lang="ja-JP" altLang="en-US"/>
            </a:p>
          </p:txBody>
        </p:sp>
      </p:grpSp>
      <p:sp>
        <p:nvSpPr>
          <p:cNvPr id="203" name="Google Shape;203;p30"/>
          <p:cNvSpPr txBox="1"/>
          <p:nvPr/>
        </p:nvSpPr>
        <p:spPr>
          <a:xfrm>
            <a:off x="1303486" y="334588"/>
            <a:ext cx="5597100" cy="560153"/>
          </a:xfrm>
          <a:prstGeom prst="rect">
            <a:avLst/>
          </a:prstGeom>
          <a:noFill/>
          <a:ln>
            <a:noFill/>
          </a:ln>
        </p:spPr>
        <p:txBody>
          <a:bodyPr spcFirstLastPara="1" wrap="square" lIns="0" tIns="0" rIns="0" bIns="0" anchor="t" anchorCtr="0">
            <a:spAutoFit/>
          </a:bodyPr>
          <a:lstStyle/>
          <a:p>
            <a:pPr marL="0" marR="0" lvl="0" indent="0" algn="l" rtl="0">
              <a:lnSpc>
                <a:spcPct val="140008"/>
              </a:lnSpc>
              <a:spcBef>
                <a:spcPts val="0"/>
              </a:spcBef>
              <a:spcAft>
                <a:spcPts val="0"/>
              </a:spcAft>
              <a:buNone/>
            </a:pPr>
            <a:r>
              <a:rPr lang="ja" sz="2600" b="1" dirty="0">
                <a:solidFill>
                  <a:srgbClr val="FF9000"/>
                </a:solidFill>
                <a:latin typeface="Noto Sans JP" panose="020B0600070205080204" charset="-128"/>
                <a:ea typeface="Noto Sans JP" panose="020B0600070205080204" charset="-128"/>
                <a:cs typeface="Calibri"/>
                <a:sym typeface="Calibri"/>
              </a:rPr>
              <a:t>団体の比較</a:t>
            </a:r>
            <a:endParaRPr sz="800" b="1" dirty="0">
              <a:latin typeface="Noto Sans JP" panose="020B0600070205080204" charset="-128"/>
              <a:ea typeface="Noto Sans JP" panose="020B0600070205080204" charset="-128"/>
            </a:endParaRPr>
          </a:p>
        </p:txBody>
      </p:sp>
      <p:grpSp>
        <p:nvGrpSpPr>
          <p:cNvPr id="204" name="Google Shape;204;p30"/>
          <p:cNvGrpSpPr/>
          <p:nvPr/>
        </p:nvGrpSpPr>
        <p:grpSpPr>
          <a:xfrm>
            <a:off x="80700" y="52909"/>
            <a:ext cx="1039490" cy="1039490"/>
            <a:chOff x="0" y="0"/>
            <a:chExt cx="812800" cy="812800"/>
          </a:xfrm>
        </p:grpSpPr>
        <p:sp>
          <p:nvSpPr>
            <p:cNvPr id="205" name="Google Shape;205;p30"/>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95250" cap="sq" cmpd="sng">
              <a:solidFill>
                <a:srgbClr val="FFC477"/>
              </a:solidFill>
              <a:prstDash val="solid"/>
              <a:miter lim="8000"/>
              <a:headEnd type="none" w="sm" len="sm"/>
              <a:tailEnd type="none" w="sm" len="sm"/>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206" name="Google Shape;206;p30"/>
            <p:cNvSpPr txBox="1"/>
            <p:nvPr/>
          </p:nvSpPr>
          <p:spPr>
            <a:xfrm>
              <a:off x="76200" y="28575"/>
              <a:ext cx="660300" cy="708000"/>
            </a:xfrm>
            <a:prstGeom prst="rect">
              <a:avLst/>
            </a:prstGeom>
            <a:noFill/>
            <a:ln>
              <a:noFill/>
            </a:ln>
          </p:spPr>
          <p:txBody>
            <a:bodyPr spcFirstLastPara="1" wrap="square" lIns="25400" tIns="25400" rIns="25400" bIns="25400" anchor="ctr" anchorCtr="0">
              <a:noAutofit/>
            </a:bodyPr>
            <a:lstStyle/>
            <a:p>
              <a:pPr marL="0" marR="0" lvl="0" indent="0" algn="ctr" rtl="0">
                <a:lnSpc>
                  <a:spcPct val="2022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207" name="Google Shape;207;p30"/>
          <p:cNvSpPr/>
          <p:nvPr/>
        </p:nvSpPr>
        <p:spPr>
          <a:xfrm>
            <a:off x="252164" y="253831"/>
            <a:ext cx="696533" cy="637618"/>
          </a:xfrm>
          <a:custGeom>
            <a:avLst/>
            <a:gdLst/>
            <a:ahLst/>
            <a:cxnLst/>
            <a:rect l="l" t="t" r="r" b="b"/>
            <a:pathLst>
              <a:path w="1393066" h="1275236" extrusionOk="0">
                <a:moveTo>
                  <a:pt x="0" y="0"/>
                </a:moveTo>
                <a:lnTo>
                  <a:pt x="1393066" y="0"/>
                </a:lnTo>
                <a:lnTo>
                  <a:pt x="1393066" y="1275236"/>
                </a:lnTo>
                <a:lnTo>
                  <a:pt x="0" y="1275236"/>
                </a:lnTo>
                <a:lnTo>
                  <a:pt x="0" y="0"/>
                </a:lnTo>
                <a:close/>
              </a:path>
            </a:pathLst>
          </a:custGeom>
          <a:blipFill rotWithShape="1">
            <a:blip r:embed="rId4">
              <a:alphaModFix/>
            </a:blip>
            <a:stretch>
              <a:fillRect/>
            </a:stretch>
          </a:blipFill>
          <a:ln>
            <a:noFill/>
          </a:ln>
        </p:spPr>
        <p:txBody>
          <a:bodyPr/>
          <a:lstStyle/>
          <a:p>
            <a:endParaRPr lang="ja-JP" altLang="en-US"/>
          </a:p>
        </p:txBody>
      </p:sp>
      <p:pic>
        <p:nvPicPr>
          <p:cNvPr id="208" name="Google Shape;208;p30"/>
          <p:cNvPicPr preferRelativeResize="0"/>
          <p:nvPr/>
        </p:nvPicPr>
        <p:blipFill rotWithShape="1">
          <a:blip r:embed="rId5">
            <a:alphaModFix/>
          </a:blip>
          <a:srcRect l="1408" r="1428"/>
          <a:stretch/>
        </p:blipFill>
        <p:spPr>
          <a:xfrm>
            <a:off x="2026975" y="999317"/>
            <a:ext cx="5089874" cy="2953326"/>
          </a:xfrm>
          <a:prstGeom prst="rect">
            <a:avLst/>
          </a:prstGeom>
          <a:noFill/>
          <a:ln>
            <a:noFill/>
          </a:ln>
        </p:spPr>
      </p:pic>
      <p:pic>
        <p:nvPicPr>
          <p:cNvPr id="209" name="Google Shape;209;p30"/>
          <p:cNvPicPr preferRelativeResize="0"/>
          <p:nvPr/>
        </p:nvPicPr>
        <p:blipFill rotWithShape="1">
          <a:blip r:embed="rId6">
            <a:alphaModFix/>
          </a:blip>
          <a:srcRect l="5339" t="2389" r="7270" b="2797"/>
          <a:stretch/>
        </p:blipFill>
        <p:spPr>
          <a:xfrm>
            <a:off x="3138180" y="1569522"/>
            <a:ext cx="3045200" cy="2347700"/>
          </a:xfrm>
          <a:prstGeom prst="rect">
            <a:avLst/>
          </a:prstGeom>
          <a:noFill/>
          <a:ln>
            <a:noFill/>
          </a:ln>
        </p:spPr>
      </p:pic>
      <p:sp>
        <p:nvSpPr>
          <p:cNvPr id="3" name="吹き出し: 角を丸めた四角形 2">
            <a:extLst>
              <a:ext uri="{FF2B5EF4-FFF2-40B4-BE49-F238E27FC236}">
                <a16:creationId xmlns:a16="http://schemas.microsoft.com/office/drawing/2014/main" id="{F9A92EE9-0C34-0475-A9E3-4495982D19FF}"/>
              </a:ext>
            </a:extLst>
          </p:cNvPr>
          <p:cNvSpPr/>
          <p:nvPr/>
        </p:nvSpPr>
        <p:spPr>
          <a:xfrm>
            <a:off x="4484506" y="431180"/>
            <a:ext cx="4235748" cy="503707"/>
          </a:xfrm>
          <a:prstGeom prst="wedgeRoundRectCallout">
            <a:avLst>
              <a:gd name="adj1" fmla="val -21360"/>
              <a:gd name="adj2" fmla="val 84638"/>
              <a:gd name="adj3" fmla="val 16667"/>
            </a:avLst>
          </a:prstGeom>
          <a:noFill/>
          <a:ln>
            <a:solidFill>
              <a:schemeClr val="bg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latin typeface="Noto Sans JP" panose="020B0600070205080204" charset="-128"/>
                <a:ea typeface="Noto Sans JP" panose="020B0600070205080204" charset="-128"/>
              </a:rPr>
              <a:t>①登録されている団体の一覧を表示</a:t>
            </a:r>
          </a:p>
        </p:txBody>
      </p:sp>
      <p:sp>
        <p:nvSpPr>
          <p:cNvPr id="10" name="吹き出し: 角を丸めた四角形 9">
            <a:extLst>
              <a:ext uri="{FF2B5EF4-FFF2-40B4-BE49-F238E27FC236}">
                <a16:creationId xmlns:a16="http://schemas.microsoft.com/office/drawing/2014/main" id="{460518CE-AE8C-778F-85B3-9E43FAF4F424}"/>
              </a:ext>
            </a:extLst>
          </p:cNvPr>
          <p:cNvSpPr/>
          <p:nvPr/>
        </p:nvSpPr>
        <p:spPr>
          <a:xfrm>
            <a:off x="3598127" y="4019141"/>
            <a:ext cx="2750634" cy="503707"/>
          </a:xfrm>
          <a:prstGeom prst="wedgeRoundRectCallout">
            <a:avLst>
              <a:gd name="adj1" fmla="val -11531"/>
              <a:gd name="adj2" fmla="val -120510"/>
              <a:gd name="adj3" fmla="val 16667"/>
            </a:avLst>
          </a:prstGeom>
          <a:noFill/>
          <a:ln>
            <a:solidFill>
              <a:schemeClr val="bg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latin typeface="Noto Sans JP" panose="020B0600070205080204" charset="-128"/>
                <a:ea typeface="Noto Sans JP" panose="020B0600070205080204" charset="-128"/>
              </a:rPr>
              <a:t>②詳細をクリック</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208"/>
                                        </p:tgtEl>
                                        <p:attrNameLst>
                                          <p:attrName>style.visibility</p:attrName>
                                        </p:attrNameLst>
                                      </p:cBhvr>
                                      <p:to>
                                        <p:strVal val="hidden"/>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20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grpSp>
        <p:nvGrpSpPr>
          <p:cNvPr id="216" name="Google Shape;216;p31"/>
          <p:cNvGrpSpPr/>
          <p:nvPr/>
        </p:nvGrpSpPr>
        <p:grpSpPr>
          <a:xfrm>
            <a:off x="-80700" y="-54040"/>
            <a:ext cx="9144000" cy="5273601"/>
            <a:chOff x="0" y="-346936"/>
            <a:chExt cx="24384000" cy="14062936"/>
          </a:xfrm>
        </p:grpSpPr>
        <p:grpSp>
          <p:nvGrpSpPr>
            <p:cNvPr id="217" name="Google Shape;217;p31"/>
            <p:cNvGrpSpPr/>
            <p:nvPr/>
          </p:nvGrpSpPr>
          <p:grpSpPr>
            <a:xfrm>
              <a:off x="0" y="-346936"/>
              <a:ext cx="24383997" cy="14062934"/>
              <a:chOff x="0" y="-68531"/>
              <a:chExt cx="4816592" cy="2777864"/>
            </a:xfrm>
          </p:grpSpPr>
          <p:sp>
            <p:nvSpPr>
              <p:cNvPr id="218" name="Google Shape;218;p31"/>
              <p:cNvSpPr/>
              <p:nvPr/>
            </p:nvSpPr>
            <p:spPr>
              <a:xfrm>
                <a:off x="0" y="0"/>
                <a:ext cx="4816592" cy="2709333"/>
              </a:xfrm>
              <a:custGeom>
                <a:avLst/>
                <a:gdLst/>
                <a:ahLst/>
                <a:cxnLst/>
                <a:rect l="l" t="t" r="r" b="b"/>
                <a:pathLst>
                  <a:path w="4816592" h="2709333" extrusionOk="0">
                    <a:moveTo>
                      <a:pt x="0" y="0"/>
                    </a:moveTo>
                    <a:lnTo>
                      <a:pt x="4816592" y="0"/>
                    </a:lnTo>
                    <a:lnTo>
                      <a:pt x="4816592" y="2709333"/>
                    </a:lnTo>
                    <a:lnTo>
                      <a:pt x="0" y="2709333"/>
                    </a:lnTo>
                    <a:close/>
                  </a:path>
                </a:pathLst>
              </a:custGeom>
              <a:solidFill>
                <a:srgbClr val="FFFAF1"/>
              </a:solidFill>
              <a:ln w="285750" cap="sq" cmpd="sng">
                <a:solidFill>
                  <a:srgbClr val="FFC477"/>
                </a:solidFill>
                <a:prstDash val="solid"/>
                <a:miter lim="8000"/>
                <a:headEnd type="none" w="sm" len="sm"/>
                <a:tailEnd type="none" w="sm" len="sm"/>
              </a:ln>
            </p:spPr>
            <p:txBody>
              <a:bodyPr/>
              <a:lstStyle/>
              <a:p>
                <a:endParaRPr lang="ja-JP" altLang="en-US"/>
              </a:p>
            </p:txBody>
          </p:sp>
          <p:sp>
            <p:nvSpPr>
              <p:cNvPr id="219" name="Google Shape;219;p31"/>
              <p:cNvSpPr txBox="1"/>
              <p:nvPr/>
            </p:nvSpPr>
            <p:spPr>
              <a:xfrm>
                <a:off x="92" y="-68531"/>
                <a:ext cx="4816500" cy="2737800"/>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220" name="Google Shape;220;p31"/>
            <p:cNvSpPr/>
            <p:nvPr/>
          </p:nvSpPr>
          <p:spPr>
            <a:xfrm rot="10800000">
              <a:off x="0" y="0"/>
              <a:ext cx="2996755" cy="2958615"/>
            </a:xfrm>
            <a:custGeom>
              <a:avLst/>
              <a:gdLst/>
              <a:ahLst/>
              <a:cxnLst/>
              <a:rect l="l" t="t" r="r" b="b"/>
              <a:pathLst>
                <a:path w="2996755" h="2958615" extrusionOk="0">
                  <a:moveTo>
                    <a:pt x="0" y="0"/>
                  </a:moveTo>
                  <a:lnTo>
                    <a:pt x="2996755" y="0"/>
                  </a:lnTo>
                  <a:lnTo>
                    <a:pt x="2996755" y="2958615"/>
                  </a:lnTo>
                  <a:lnTo>
                    <a:pt x="0" y="2958615"/>
                  </a:lnTo>
                  <a:lnTo>
                    <a:pt x="0" y="0"/>
                  </a:lnTo>
                  <a:close/>
                </a:path>
              </a:pathLst>
            </a:custGeom>
            <a:blipFill rotWithShape="1">
              <a:blip r:embed="rId3">
                <a:alphaModFix/>
              </a:blip>
              <a:stretch>
                <a:fillRect/>
              </a:stretch>
            </a:blipFill>
            <a:ln>
              <a:noFill/>
            </a:ln>
          </p:spPr>
          <p:txBody>
            <a:bodyPr/>
            <a:lstStyle/>
            <a:p>
              <a:endParaRPr lang="ja-JP" altLang="en-US"/>
            </a:p>
          </p:txBody>
        </p:sp>
        <p:sp>
          <p:nvSpPr>
            <p:cNvPr id="221" name="Google Shape;221;p31"/>
            <p:cNvSpPr/>
            <p:nvPr/>
          </p:nvSpPr>
          <p:spPr>
            <a:xfrm>
              <a:off x="21387245" y="10757385"/>
              <a:ext cx="2996755" cy="2958615"/>
            </a:xfrm>
            <a:custGeom>
              <a:avLst/>
              <a:gdLst/>
              <a:ahLst/>
              <a:cxnLst/>
              <a:rect l="l" t="t" r="r" b="b"/>
              <a:pathLst>
                <a:path w="2996755" h="2958615" extrusionOk="0">
                  <a:moveTo>
                    <a:pt x="0" y="0"/>
                  </a:moveTo>
                  <a:lnTo>
                    <a:pt x="2996755" y="0"/>
                  </a:lnTo>
                  <a:lnTo>
                    <a:pt x="2996755" y="2958615"/>
                  </a:lnTo>
                  <a:lnTo>
                    <a:pt x="0" y="2958615"/>
                  </a:lnTo>
                  <a:lnTo>
                    <a:pt x="0" y="0"/>
                  </a:lnTo>
                  <a:close/>
                </a:path>
              </a:pathLst>
            </a:custGeom>
            <a:blipFill rotWithShape="1">
              <a:blip r:embed="rId3">
                <a:alphaModFix/>
              </a:blip>
              <a:stretch>
                <a:fillRect/>
              </a:stretch>
            </a:blipFill>
            <a:ln>
              <a:noFill/>
            </a:ln>
          </p:spPr>
          <p:txBody>
            <a:bodyPr/>
            <a:lstStyle/>
            <a:p>
              <a:endParaRPr lang="ja-JP" altLang="en-US"/>
            </a:p>
          </p:txBody>
        </p:sp>
      </p:grpSp>
      <p:sp>
        <p:nvSpPr>
          <p:cNvPr id="222" name="Google Shape;222;p31"/>
          <p:cNvSpPr txBox="1"/>
          <p:nvPr/>
        </p:nvSpPr>
        <p:spPr>
          <a:xfrm>
            <a:off x="1317532" y="317475"/>
            <a:ext cx="2182500" cy="560153"/>
          </a:xfrm>
          <a:prstGeom prst="rect">
            <a:avLst/>
          </a:prstGeom>
          <a:noFill/>
          <a:ln>
            <a:noFill/>
          </a:ln>
        </p:spPr>
        <p:txBody>
          <a:bodyPr spcFirstLastPara="1" wrap="square" lIns="0" tIns="0" rIns="0" bIns="0" anchor="t" anchorCtr="0">
            <a:spAutoFit/>
          </a:bodyPr>
          <a:lstStyle/>
          <a:p>
            <a:pPr marL="0" marR="0" lvl="0" indent="0" algn="l" rtl="0">
              <a:lnSpc>
                <a:spcPct val="140008"/>
              </a:lnSpc>
              <a:spcBef>
                <a:spcPts val="0"/>
              </a:spcBef>
              <a:spcAft>
                <a:spcPts val="0"/>
              </a:spcAft>
              <a:buNone/>
            </a:pPr>
            <a:r>
              <a:rPr lang="ja" sz="2600" b="1" dirty="0">
                <a:solidFill>
                  <a:srgbClr val="FF9000"/>
                </a:solidFill>
                <a:latin typeface="Noto Sans JP" panose="020B0600070205080204" charset="-128"/>
                <a:ea typeface="Noto Sans JP" panose="020B0600070205080204" charset="-128"/>
                <a:cs typeface="Calibri"/>
                <a:sym typeface="Calibri"/>
              </a:rPr>
              <a:t>団体の比較</a:t>
            </a:r>
            <a:endParaRPr sz="800" b="1" dirty="0">
              <a:latin typeface="Noto Sans JP" panose="020B0600070205080204" charset="-128"/>
              <a:ea typeface="Noto Sans JP" panose="020B0600070205080204" charset="-128"/>
            </a:endParaRPr>
          </a:p>
        </p:txBody>
      </p:sp>
      <p:grpSp>
        <p:nvGrpSpPr>
          <p:cNvPr id="223" name="Google Shape;223;p31"/>
          <p:cNvGrpSpPr/>
          <p:nvPr/>
        </p:nvGrpSpPr>
        <p:grpSpPr>
          <a:xfrm>
            <a:off x="80700" y="52909"/>
            <a:ext cx="1039490" cy="1039490"/>
            <a:chOff x="0" y="0"/>
            <a:chExt cx="812800" cy="812800"/>
          </a:xfrm>
        </p:grpSpPr>
        <p:sp>
          <p:nvSpPr>
            <p:cNvPr id="224" name="Google Shape;224;p3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95250" cap="sq" cmpd="sng">
              <a:solidFill>
                <a:srgbClr val="FFC477"/>
              </a:solidFill>
              <a:prstDash val="solid"/>
              <a:miter lim="8000"/>
              <a:headEnd type="none" w="sm" len="sm"/>
              <a:tailEnd type="none" w="sm" len="sm"/>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225" name="Google Shape;225;p31"/>
            <p:cNvSpPr txBox="1"/>
            <p:nvPr/>
          </p:nvSpPr>
          <p:spPr>
            <a:xfrm>
              <a:off x="76200" y="28575"/>
              <a:ext cx="660300" cy="708000"/>
            </a:xfrm>
            <a:prstGeom prst="rect">
              <a:avLst/>
            </a:prstGeom>
            <a:noFill/>
            <a:ln>
              <a:noFill/>
            </a:ln>
          </p:spPr>
          <p:txBody>
            <a:bodyPr spcFirstLastPara="1" wrap="square" lIns="25400" tIns="25400" rIns="25400" bIns="25400" anchor="ctr" anchorCtr="0">
              <a:noAutofit/>
            </a:bodyPr>
            <a:lstStyle/>
            <a:p>
              <a:pPr marL="0" marR="0" lvl="0" indent="0" algn="ctr" rtl="0">
                <a:lnSpc>
                  <a:spcPct val="2022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226" name="Google Shape;226;p31"/>
          <p:cNvSpPr/>
          <p:nvPr/>
        </p:nvSpPr>
        <p:spPr>
          <a:xfrm>
            <a:off x="252164" y="253831"/>
            <a:ext cx="696533" cy="637618"/>
          </a:xfrm>
          <a:custGeom>
            <a:avLst/>
            <a:gdLst/>
            <a:ahLst/>
            <a:cxnLst/>
            <a:rect l="l" t="t" r="r" b="b"/>
            <a:pathLst>
              <a:path w="1393066" h="1275236" extrusionOk="0">
                <a:moveTo>
                  <a:pt x="0" y="0"/>
                </a:moveTo>
                <a:lnTo>
                  <a:pt x="1393066" y="0"/>
                </a:lnTo>
                <a:lnTo>
                  <a:pt x="1393066" y="1275236"/>
                </a:lnTo>
                <a:lnTo>
                  <a:pt x="0" y="1275236"/>
                </a:lnTo>
                <a:lnTo>
                  <a:pt x="0" y="0"/>
                </a:lnTo>
                <a:close/>
              </a:path>
            </a:pathLst>
          </a:custGeom>
          <a:blipFill rotWithShape="1">
            <a:blip r:embed="rId4">
              <a:alphaModFix/>
            </a:blip>
            <a:stretch>
              <a:fillRect/>
            </a:stretch>
          </a:blipFill>
          <a:ln>
            <a:noFill/>
          </a:ln>
        </p:spPr>
        <p:txBody>
          <a:bodyPr/>
          <a:lstStyle/>
          <a:p>
            <a:endParaRPr lang="ja-JP" altLang="en-US"/>
          </a:p>
        </p:txBody>
      </p:sp>
      <p:pic>
        <p:nvPicPr>
          <p:cNvPr id="227" name="Google Shape;227;p31"/>
          <p:cNvPicPr preferRelativeResize="0"/>
          <p:nvPr/>
        </p:nvPicPr>
        <p:blipFill>
          <a:blip r:embed="rId5">
            <a:alphaModFix/>
          </a:blip>
          <a:stretch>
            <a:fillRect/>
          </a:stretch>
        </p:blipFill>
        <p:spPr>
          <a:xfrm>
            <a:off x="2253112" y="891450"/>
            <a:ext cx="4637764" cy="1559000"/>
          </a:xfrm>
          <a:prstGeom prst="rect">
            <a:avLst/>
          </a:prstGeom>
          <a:noFill/>
          <a:ln>
            <a:noFill/>
          </a:ln>
        </p:spPr>
      </p:pic>
      <p:sp>
        <p:nvSpPr>
          <p:cNvPr id="2" name="吹き出し: 角を丸めた四角形 1">
            <a:extLst>
              <a:ext uri="{FF2B5EF4-FFF2-40B4-BE49-F238E27FC236}">
                <a16:creationId xmlns:a16="http://schemas.microsoft.com/office/drawing/2014/main" id="{4EC9BA6B-1810-8EF7-6E81-444F410C477E}"/>
              </a:ext>
            </a:extLst>
          </p:cNvPr>
          <p:cNvSpPr/>
          <p:nvPr/>
        </p:nvSpPr>
        <p:spPr>
          <a:xfrm>
            <a:off x="4970344" y="445972"/>
            <a:ext cx="3010497" cy="445477"/>
          </a:xfrm>
          <a:prstGeom prst="wedgeRoundRectCallout">
            <a:avLst>
              <a:gd name="adj1" fmla="val -21360"/>
              <a:gd name="adj2" fmla="val 84638"/>
              <a:gd name="adj3" fmla="val 16667"/>
            </a:avLst>
          </a:prstGeom>
          <a:noFill/>
          <a:ln>
            <a:solidFill>
              <a:schemeClr val="bg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latin typeface="Noto Sans JP" panose="020B0600070205080204" charset="-128"/>
                <a:ea typeface="Noto Sans JP" panose="020B0600070205080204" charset="-128"/>
              </a:rPr>
              <a:t>①団体からのお知らせを表示</a:t>
            </a:r>
          </a:p>
        </p:txBody>
      </p:sp>
      <p:pic>
        <p:nvPicPr>
          <p:cNvPr id="5" name="図 4" descr="ダイアグラム, 概略図&#10;&#10;自動的に生成された説明">
            <a:extLst>
              <a:ext uri="{FF2B5EF4-FFF2-40B4-BE49-F238E27FC236}">
                <a16:creationId xmlns:a16="http://schemas.microsoft.com/office/drawing/2014/main" id="{6913AB75-D50B-05E4-B272-5C7ACE8331B2}"/>
              </a:ext>
            </a:extLst>
          </p:cNvPr>
          <p:cNvPicPr>
            <a:picLocks noChangeAspect="1"/>
          </p:cNvPicPr>
          <p:nvPr/>
        </p:nvPicPr>
        <p:blipFill>
          <a:blip r:embed="rId6"/>
          <a:stretch>
            <a:fillRect/>
          </a:stretch>
        </p:blipFill>
        <p:spPr>
          <a:xfrm>
            <a:off x="2459935" y="2580552"/>
            <a:ext cx="4224129" cy="1824056"/>
          </a:xfrm>
          <a:prstGeom prst="rect">
            <a:avLst/>
          </a:prstGeom>
        </p:spPr>
      </p:pic>
      <p:sp>
        <p:nvSpPr>
          <p:cNvPr id="3" name="吹き出し: 角を丸めた四角形 2">
            <a:extLst>
              <a:ext uri="{FF2B5EF4-FFF2-40B4-BE49-F238E27FC236}">
                <a16:creationId xmlns:a16="http://schemas.microsoft.com/office/drawing/2014/main" id="{E539E3A0-B54A-1656-3526-CEF86B130BAC}"/>
              </a:ext>
            </a:extLst>
          </p:cNvPr>
          <p:cNvSpPr/>
          <p:nvPr/>
        </p:nvSpPr>
        <p:spPr>
          <a:xfrm>
            <a:off x="2806609" y="4593170"/>
            <a:ext cx="3530769" cy="474268"/>
          </a:xfrm>
          <a:prstGeom prst="wedgeRoundRectCallout">
            <a:avLst>
              <a:gd name="adj1" fmla="val -515"/>
              <a:gd name="adj2" fmla="val -96918"/>
              <a:gd name="adj3" fmla="val 16667"/>
            </a:avLst>
          </a:prstGeom>
          <a:noFill/>
          <a:ln>
            <a:solidFill>
              <a:schemeClr val="bg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50000"/>
              </a:lnSpc>
            </a:pPr>
            <a:r>
              <a:rPr kumimoji="1" lang="ja-JP" altLang="en-US" dirty="0">
                <a:solidFill>
                  <a:schemeClr val="tx1"/>
                </a:solidFill>
                <a:latin typeface="Noto Sans JP" panose="020B0600070205080204" charset="-128"/>
                <a:ea typeface="Noto Sans JP" panose="020B0600070205080204" charset="-128"/>
              </a:rPr>
              <a:t>②団体に登録されている動物一覧を表示</a:t>
            </a:r>
            <a:endParaRPr kumimoji="1" lang="en-US" altLang="ja-JP" dirty="0">
              <a:solidFill>
                <a:schemeClr val="tx1"/>
              </a:solidFill>
              <a:latin typeface="Noto Sans JP" panose="020B0600070205080204" charset="-128"/>
              <a:ea typeface="Noto Sans JP" panose="020B0600070205080204" charset="-128"/>
            </a:endParaRPr>
          </a:p>
          <a:p>
            <a:pPr algn="ctr"/>
            <a:endParaRPr kumimoji="1" lang="ja-JP" altLang="en-US" dirty="0">
              <a:solidFill>
                <a:schemeClr val="tx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grpSp>
        <p:nvGrpSpPr>
          <p:cNvPr id="235" name="Google Shape;235;p32"/>
          <p:cNvGrpSpPr/>
          <p:nvPr/>
        </p:nvGrpSpPr>
        <p:grpSpPr>
          <a:xfrm>
            <a:off x="0" y="0"/>
            <a:ext cx="9144000" cy="5295623"/>
            <a:chOff x="0" y="-405661"/>
            <a:chExt cx="24384000" cy="14121661"/>
          </a:xfrm>
        </p:grpSpPr>
        <p:grpSp>
          <p:nvGrpSpPr>
            <p:cNvPr id="236" name="Google Shape;236;p32"/>
            <p:cNvGrpSpPr/>
            <p:nvPr/>
          </p:nvGrpSpPr>
          <p:grpSpPr>
            <a:xfrm>
              <a:off x="0" y="-405661"/>
              <a:ext cx="24383997" cy="14121659"/>
              <a:chOff x="0" y="-80131"/>
              <a:chExt cx="4816592" cy="2789464"/>
            </a:xfrm>
          </p:grpSpPr>
          <p:sp>
            <p:nvSpPr>
              <p:cNvPr id="237" name="Google Shape;237;p32"/>
              <p:cNvSpPr/>
              <p:nvPr/>
            </p:nvSpPr>
            <p:spPr>
              <a:xfrm>
                <a:off x="0" y="0"/>
                <a:ext cx="4816592" cy="2709333"/>
              </a:xfrm>
              <a:custGeom>
                <a:avLst/>
                <a:gdLst/>
                <a:ahLst/>
                <a:cxnLst/>
                <a:rect l="l" t="t" r="r" b="b"/>
                <a:pathLst>
                  <a:path w="4816592" h="2709333" extrusionOk="0">
                    <a:moveTo>
                      <a:pt x="0" y="0"/>
                    </a:moveTo>
                    <a:lnTo>
                      <a:pt x="4816592" y="0"/>
                    </a:lnTo>
                    <a:lnTo>
                      <a:pt x="4816592" y="2709333"/>
                    </a:lnTo>
                    <a:lnTo>
                      <a:pt x="0" y="2709333"/>
                    </a:lnTo>
                    <a:close/>
                  </a:path>
                </a:pathLst>
              </a:custGeom>
              <a:solidFill>
                <a:srgbClr val="FFFAF1"/>
              </a:solidFill>
              <a:ln w="285750" cap="sq" cmpd="sng">
                <a:solidFill>
                  <a:srgbClr val="FFC477"/>
                </a:solidFill>
                <a:prstDash val="solid"/>
                <a:miter lim="8000"/>
                <a:headEnd type="none" w="sm" len="sm"/>
                <a:tailEnd type="none" w="sm" len="sm"/>
              </a:ln>
            </p:spPr>
            <p:txBody>
              <a:bodyPr/>
              <a:lstStyle/>
              <a:p>
                <a:endParaRPr lang="ja-JP" altLang="en-US"/>
              </a:p>
            </p:txBody>
          </p:sp>
          <p:sp>
            <p:nvSpPr>
              <p:cNvPr id="238" name="Google Shape;238;p32"/>
              <p:cNvSpPr txBox="1"/>
              <p:nvPr/>
            </p:nvSpPr>
            <p:spPr>
              <a:xfrm>
                <a:off x="0" y="-80131"/>
                <a:ext cx="4816500" cy="2737800"/>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239" name="Google Shape;239;p32"/>
            <p:cNvSpPr/>
            <p:nvPr/>
          </p:nvSpPr>
          <p:spPr>
            <a:xfrm rot="10800000">
              <a:off x="0" y="0"/>
              <a:ext cx="2996755" cy="2958615"/>
            </a:xfrm>
            <a:custGeom>
              <a:avLst/>
              <a:gdLst/>
              <a:ahLst/>
              <a:cxnLst/>
              <a:rect l="l" t="t" r="r" b="b"/>
              <a:pathLst>
                <a:path w="2996755" h="2958615" extrusionOk="0">
                  <a:moveTo>
                    <a:pt x="0" y="0"/>
                  </a:moveTo>
                  <a:lnTo>
                    <a:pt x="2996755" y="0"/>
                  </a:lnTo>
                  <a:lnTo>
                    <a:pt x="2996755" y="2958615"/>
                  </a:lnTo>
                  <a:lnTo>
                    <a:pt x="0" y="2958615"/>
                  </a:lnTo>
                  <a:lnTo>
                    <a:pt x="0" y="0"/>
                  </a:lnTo>
                  <a:close/>
                </a:path>
              </a:pathLst>
            </a:custGeom>
            <a:blipFill rotWithShape="1">
              <a:blip r:embed="rId3">
                <a:alphaModFix/>
              </a:blip>
              <a:stretch>
                <a:fillRect/>
              </a:stretch>
            </a:blipFill>
            <a:ln>
              <a:noFill/>
            </a:ln>
          </p:spPr>
          <p:txBody>
            <a:bodyPr/>
            <a:lstStyle/>
            <a:p>
              <a:endParaRPr lang="ja-JP" altLang="en-US"/>
            </a:p>
          </p:txBody>
        </p:sp>
        <p:sp>
          <p:nvSpPr>
            <p:cNvPr id="240" name="Google Shape;240;p32"/>
            <p:cNvSpPr/>
            <p:nvPr/>
          </p:nvSpPr>
          <p:spPr>
            <a:xfrm>
              <a:off x="21387245" y="10757385"/>
              <a:ext cx="2996755" cy="2958615"/>
            </a:xfrm>
            <a:custGeom>
              <a:avLst/>
              <a:gdLst/>
              <a:ahLst/>
              <a:cxnLst/>
              <a:rect l="l" t="t" r="r" b="b"/>
              <a:pathLst>
                <a:path w="2996755" h="2958615" extrusionOk="0">
                  <a:moveTo>
                    <a:pt x="0" y="0"/>
                  </a:moveTo>
                  <a:lnTo>
                    <a:pt x="2996755" y="0"/>
                  </a:lnTo>
                  <a:lnTo>
                    <a:pt x="2996755" y="2958615"/>
                  </a:lnTo>
                  <a:lnTo>
                    <a:pt x="0" y="2958615"/>
                  </a:lnTo>
                  <a:lnTo>
                    <a:pt x="0" y="0"/>
                  </a:lnTo>
                  <a:close/>
                </a:path>
              </a:pathLst>
            </a:custGeom>
            <a:blipFill rotWithShape="1">
              <a:blip r:embed="rId3">
                <a:alphaModFix/>
              </a:blip>
              <a:stretch>
                <a:fillRect/>
              </a:stretch>
            </a:blipFill>
            <a:ln>
              <a:noFill/>
            </a:ln>
          </p:spPr>
          <p:txBody>
            <a:bodyPr/>
            <a:lstStyle/>
            <a:p>
              <a:endParaRPr lang="ja-JP" altLang="en-US"/>
            </a:p>
          </p:txBody>
        </p:sp>
      </p:grpSp>
      <p:sp>
        <p:nvSpPr>
          <p:cNvPr id="241" name="Google Shape;241;p32"/>
          <p:cNvSpPr txBox="1"/>
          <p:nvPr/>
        </p:nvSpPr>
        <p:spPr>
          <a:xfrm>
            <a:off x="1217608" y="396678"/>
            <a:ext cx="5597100" cy="581698"/>
          </a:xfrm>
          <a:prstGeom prst="rect">
            <a:avLst/>
          </a:prstGeom>
          <a:noFill/>
          <a:ln>
            <a:noFill/>
          </a:ln>
        </p:spPr>
        <p:txBody>
          <a:bodyPr spcFirstLastPara="1" wrap="square" lIns="0" tIns="0" rIns="0" bIns="0" anchor="t" anchorCtr="0">
            <a:spAutoFit/>
          </a:bodyPr>
          <a:lstStyle/>
          <a:p>
            <a:pPr marL="0" marR="0" lvl="0" indent="0" algn="l" rtl="0">
              <a:lnSpc>
                <a:spcPct val="140008"/>
              </a:lnSpc>
              <a:spcBef>
                <a:spcPts val="0"/>
              </a:spcBef>
              <a:spcAft>
                <a:spcPts val="0"/>
              </a:spcAft>
              <a:buNone/>
            </a:pPr>
            <a:r>
              <a:rPr lang="ja" sz="2700" b="1" dirty="0">
                <a:solidFill>
                  <a:srgbClr val="FF9000"/>
                </a:solidFill>
                <a:latin typeface="Noto Sans JP" panose="020B0600070205080204" charset="-128"/>
                <a:ea typeface="Noto Sans JP" panose="020B0600070205080204" charset="-128"/>
                <a:cs typeface="Calibri"/>
                <a:sym typeface="Calibri"/>
              </a:rPr>
              <a:t>動物検索機能</a:t>
            </a:r>
            <a:endParaRPr sz="900" b="1" dirty="0">
              <a:latin typeface="Noto Sans JP" panose="020B0600070205080204" charset="-128"/>
              <a:ea typeface="Noto Sans JP" panose="020B0600070205080204" charset="-128"/>
            </a:endParaRPr>
          </a:p>
        </p:txBody>
      </p:sp>
      <p:grpSp>
        <p:nvGrpSpPr>
          <p:cNvPr id="242" name="Google Shape;242;p32"/>
          <p:cNvGrpSpPr/>
          <p:nvPr/>
        </p:nvGrpSpPr>
        <p:grpSpPr>
          <a:xfrm>
            <a:off x="80700" y="52909"/>
            <a:ext cx="1039459" cy="1039459"/>
            <a:chOff x="0" y="0"/>
            <a:chExt cx="812800" cy="812800"/>
          </a:xfrm>
        </p:grpSpPr>
        <p:sp>
          <p:nvSpPr>
            <p:cNvPr id="243" name="Google Shape;243;p3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95250" cap="sq" cmpd="sng">
              <a:solidFill>
                <a:srgbClr val="FFC477"/>
              </a:solidFill>
              <a:prstDash val="solid"/>
              <a:miter lim="8000"/>
              <a:headEnd type="none" w="sm" len="sm"/>
              <a:tailEnd type="none" w="sm" len="sm"/>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244" name="Google Shape;244;p32"/>
            <p:cNvSpPr txBox="1"/>
            <p:nvPr/>
          </p:nvSpPr>
          <p:spPr>
            <a:xfrm>
              <a:off x="76200" y="28575"/>
              <a:ext cx="660300" cy="708000"/>
            </a:xfrm>
            <a:prstGeom prst="rect">
              <a:avLst/>
            </a:prstGeom>
            <a:noFill/>
            <a:ln>
              <a:noFill/>
            </a:ln>
          </p:spPr>
          <p:txBody>
            <a:bodyPr spcFirstLastPara="1" wrap="square" lIns="25400" tIns="25400" rIns="25400" bIns="25400" anchor="ctr" anchorCtr="0">
              <a:noAutofit/>
            </a:bodyPr>
            <a:lstStyle/>
            <a:p>
              <a:pPr marL="0" marR="0" lvl="0" indent="0" algn="ctr" rtl="0">
                <a:lnSpc>
                  <a:spcPct val="2022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245" name="Google Shape;245;p32"/>
          <p:cNvSpPr/>
          <p:nvPr/>
        </p:nvSpPr>
        <p:spPr>
          <a:xfrm>
            <a:off x="252164" y="253831"/>
            <a:ext cx="696533" cy="637618"/>
          </a:xfrm>
          <a:custGeom>
            <a:avLst/>
            <a:gdLst/>
            <a:ahLst/>
            <a:cxnLst/>
            <a:rect l="l" t="t" r="r" b="b"/>
            <a:pathLst>
              <a:path w="1393066" h="1275236" extrusionOk="0">
                <a:moveTo>
                  <a:pt x="0" y="0"/>
                </a:moveTo>
                <a:lnTo>
                  <a:pt x="1393066" y="0"/>
                </a:lnTo>
                <a:lnTo>
                  <a:pt x="1393066" y="1275236"/>
                </a:lnTo>
                <a:lnTo>
                  <a:pt x="0" y="1275236"/>
                </a:lnTo>
                <a:lnTo>
                  <a:pt x="0" y="0"/>
                </a:lnTo>
                <a:close/>
              </a:path>
            </a:pathLst>
          </a:custGeom>
          <a:blipFill rotWithShape="1">
            <a:blip r:embed="rId4">
              <a:alphaModFix/>
            </a:blip>
            <a:stretch>
              <a:fillRect/>
            </a:stretch>
          </a:blipFill>
          <a:ln>
            <a:noFill/>
          </a:ln>
        </p:spPr>
        <p:txBody>
          <a:bodyPr/>
          <a:lstStyle/>
          <a:p>
            <a:endParaRPr lang="ja-JP" altLang="en-US"/>
          </a:p>
        </p:txBody>
      </p:sp>
      <p:pic>
        <p:nvPicPr>
          <p:cNvPr id="247" name="Google Shape;247;p32"/>
          <p:cNvPicPr preferRelativeResize="0"/>
          <p:nvPr/>
        </p:nvPicPr>
        <p:blipFill>
          <a:blip r:embed="rId5">
            <a:alphaModFix/>
          </a:blip>
          <a:stretch>
            <a:fillRect/>
          </a:stretch>
        </p:blipFill>
        <p:spPr>
          <a:xfrm>
            <a:off x="2921620" y="1421696"/>
            <a:ext cx="3528550" cy="3569680"/>
          </a:xfrm>
          <a:prstGeom prst="rect">
            <a:avLst/>
          </a:prstGeom>
          <a:noFill/>
          <a:ln>
            <a:noFill/>
          </a:ln>
        </p:spPr>
      </p:pic>
      <p:sp>
        <p:nvSpPr>
          <p:cNvPr id="3" name="吹き出し: 角を丸めた四角形 2">
            <a:extLst>
              <a:ext uri="{FF2B5EF4-FFF2-40B4-BE49-F238E27FC236}">
                <a16:creationId xmlns:a16="http://schemas.microsoft.com/office/drawing/2014/main" id="{BADC60EA-0232-7269-093E-97B587E71274}"/>
              </a:ext>
            </a:extLst>
          </p:cNvPr>
          <p:cNvSpPr/>
          <p:nvPr/>
        </p:nvSpPr>
        <p:spPr>
          <a:xfrm>
            <a:off x="326506" y="2065142"/>
            <a:ext cx="2669456" cy="506608"/>
          </a:xfrm>
          <a:prstGeom prst="wedgeRoundRectCallout">
            <a:avLst>
              <a:gd name="adj1" fmla="val 45113"/>
              <a:gd name="adj2" fmla="val 85433"/>
              <a:gd name="adj3" fmla="val 16667"/>
            </a:avLst>
          </a:prstGeom>
          <a:noFill/>
          <a:ln>
            <a:solidFill>
              <a:schemeClr val="bg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latin typeface="Noto Sans JP" panose="020B0600070205080204" charset="-128"/>
                <a:ea typeface="Noto Sans JP" panose="020B0600070205080204" charset="-128"/>
              </a:rPr>
              <a:t>登録されている団体から検索</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grpSp>
        <p:nvGrpSpPr>
          <p:cNvPr id="253" name="Google Shape;253;p33"/>
          <p:cNvGrpSpPr/>
          <p:nvPr/>
        </p:nvGrpSpPr>
        <p:grpSpPr>
          <a:xfrm>
            <a:off x="-48638" y="52909"/>
            <a:ext cx="9241276" cy="5197542"/>
            <a:chOff x="-259403" y="-144112"/>
            <a:chExt cx="24643403" cy="13860112"/>
          </a:xfrm>
        </p:grpSpPr>
        <p:grpSp>
          <p:nvGrpSpPr>
            <p:cNvPr id="254" name="Google Shape;254;p33"/>
            <p:cNvGrpSpPr/>
            <p:nvPr/>
          </p:nvGrpSpPr>
          <p:grpSpPr>
            <a:xfrm>
              <a:off x="-259403" y="-144112"/>
              <a:ext cx="24643400" cy="13860110"/>
              <a:chOff x="-51240" y="-28467"/>
              <a:chExt cx="4867832" cy="2737800"/>
            </a:xfrm>
          </p:grpSpPr>
          <p:sp>
            <p:nvSpPr>
              <p:cNvPr id="255" name="Google Shape;255;p33"/>
              <p:cNvSpPr/>
              <p:nvPr/>
            </p:nvSpPr>
            <p:spPr>
              <a:xfrm>
                <a:off x="0" y="0"/>
                <a:ext cx="4816592" cy="2709333"/>
              </a:xfrm>
              <a:custGeom>
                <a:avLst/>
                <a:gdLst/>
                <a:ahLst/>
                <a:cxnLst/>
                <a:rect l="l" t="t" r="r" b="b"/>
                <a:pathLst>
                  <a:path w="4816592" h="2709333" extrusionOk="0">
                    <a:moveTo>
                      <a:pt x="0" y="0"/>
                    </a:moveTo>
                    <a:lnTo>
                      <a:pt x="4816592" y="0"/>
                    </a:lnTo>
                    <a:lnTo>
                      <a:pt x="4816592" y="2709333"/>
                    </a:lnTo>
                    <a:lnTo>
                      <a:pt x="0" y="2709333"/>
                    </a:lnTo>
                    <a:close/>
                  </a:path>
                </a:pathLst>
              </a:custGeom>
              <a:solidFill>
                <a:srgbClr val="FFFAF1"/>
              </a:solidFill>
              <a:ln w="285750" cap="sq" cmpd="sng">
                <a:solidFill>
                  <a:srgbClr val="FFC477"/>
                </a:solidFill>
                <a:prstDash val="solid"/>
                <a:miter lim="8000"/>
                <a:headEnd type="none" w="sm" len="sm"/>
                <a:tailEnd type="none" w="sm" len="sm"/>
              </a:ln>
            </p:spPr>
            <p:txBody>
              <a:bodyPr/>
              <a:lstStyle/>
              <a:p>
                <a:endParaRPr lang="ja-JP" altLang="en-US"/>
              </a:p>
            </p:txBody>
          </p:sp>
          <p:sp>
            <p:nvSpPr>
              <p:cNvPr id="256" name="Google Shape;256;p33"/>
              <p:cNvSpPr txBox="1"/>
              <p:nvPr/>
            </p:nvSpPr>
            <p:spPr>
              <a:xfrm>
                <a:off x="-51240" y="-28467"/>
                <a:ext cx="4816500" cy="2737800"/>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257" name="Google Shape;257;p33"/>
            <p:cNvSpPr/>
            <p:nvPr/>
          </p:nvSpPr>
          <p:spPr>
            <a:xfrm rot="10800000">
              <a:off x="0" y="0"/>
              <a:ext cx="2996755" cy="2958615"/>
            </a:xfrm>
            <a:custGeom>
              <a:avLst/>
              <a:gdLst/>
              <a:ahLst/>
              <a:cxnLst/>
              <a:rect l="l" t="t" r="r" b="b"/>
              <a:pathLst>
                <a:path w="2996755" h="2958615" extrusionOk="0">
                  <a:moveTo>
                    <a:pt x="0" y="0"/>
                  </a:moveTo>
                  <a:lnTo>
                    <a:pt x="2996755" y="0"/>
                  </a:lnTo>
                  <a:lnTo>
                    <a:pt x="2996755" y="2958615"/>
                  </a:lnTo>
                  <a:lnTo>
                    <a:pt x="0" y="2958615"/>
                  </a:lnTo>
                  <a:lnTo>
                    <a:pt x="0" y="0"/>
                  </a:lnTo>
                  <a:close/>
                </a:path>
              </a:pathLst>
            </a:custGeom>
            <a:blipFill rotWithShape="1">
              <a:blip r:embed="rId3">
                <a:alphaModFix/>
              </a:blip>
              <a:stretch>
                <a:fillRect/>
              </a:stretch>
            </a:blipFill>
            <a:ln>
              <a:noFill/>
            </a:ln>
          </p:spPr>
          <p:txBody>
            <a:bodyPr/>
            <a:lstStyle/>
            <a:p>
              <a:endParaRPr lang="ja-JP" altLang="en-US"/>
            </a:p>
          </p:txBody>
        </p:sp>
        <p:sp>
          <p:nvSpPr>
            <p:cNvPr id="258" name="Google Shape;258;p33"/>
            <p:cNvSpPr/>
            <p:nvPr/>
          </p:nvSpPr>
          <p:spPr>
            <a:xfrm>
              <a:off x="21387245" y="10757385"/>
              <a:ext cx="2996755" cy="2958615"/>
            </a:xfrm>
            <a:custGeom>
              <a:avLst/>
              <a:gdLst/>
              <a:ahLst/>
              <a:cxnLst/>
              <a:rect l="l" t="t" r="r" b="b"/>
              <a:pathLst>
                <a:path w="2996755" h="2958615" extrusionOk="0">
                  <a:moveTo>
                    <a:pt x="0" y="0"/>
                  </a:moveTo>
                  <a:lnTo>
                    <a:pt x="2996755" y="0"/>
                  </a:lnTo>
                  <a:lnTo>
                    <a:pt x="2996755" y="2958615"/>
                  </a:lnTo>
                  <a:lnTo>
                    <a:pt x="0" y="2958615"/>
                  </a:lnTo>
                  <a:lnTo>
                    <a:pt x="0" y="0"/>
                  </a:lnTo>
                  <a:close/>
                </a:path>
              </a:pathLst>
            </a:custGeom>
            <a:blipFill rotWithShape="1">
              <a:blip r:embed="rId3">
                <a:alphaModFix/>
              </a:blip>
              <a:stretch>
                <a:fillRect/>
              </a:stretch>
            </a:blipFill>
            <a:ln>
              <a:noFill/>
            </a:ln>
          </p:spPr>
          <p:txBody>
            <a:bodyPr/>
            <a:lstStyle/>
            <a:p>
              <a:endParaRPr lang="ja-JP" altLang="en-US"/>
            </a:p>
          </p:txBody>
        </p:sp>
      </p:grpSp>
      <p:sp>
        <p:nvSpPr>
          <p:cNvPr id="259" name="Google Shape;259;p33"/>
          <p:cNvSpPr txBox="1"/>
          <p:nvPr/>
        </p:nvSpPr>
        <p:spPr>
          <a:xfrm>
            <a:off x="1381137" y="364900"/>
            <a:ext cx="5597100" cy="581698"/>
          </a:xfrm>
          <a:prstGeom prst="rect">
            <a:avLst/>
          </a:prstGeom>
          <a:noFill/>
          <a:ln>
            <a:noFill/>
          </a:ln>
        </p:spPr>
        <p:txBody>
          <a:bodyPr spcFirstLastPara="1" wrap="square" lIns="0" tIns="0" rIns="0" bIns="0" anchor="t" anchorCtr="0">
            <a:spAutoFit/>
          </a:bodyPr>
          <a:lstStyle/>
          <a:p>
            <a:pPr marL="0" marR="0" lvl="0" indent="0" algn="l" rtl="0">
              <a:lnSpc>
                <a:spcPct val="140008"/>
              </a:lnSpc>
              <a:spcBef>
                <a:spcPts val="0"/>
              </a:spcBef>
              <a:spcAft>
                <a:spcPts val="0"/>
              </a:spcAft>
              <a:buNone/>
            </a:pPr>
            <a:r>
              <a:rPr lang="ja" sz="2700" b="1" dirty="0">
                <a:solidFill>
                  <a:srgbClr val="FF9000"/>
                </a:solidFill>
                <a:latin typeface="Noto Sans JP" panose="020B0600070205080204" charset="-128"/>
                <a:ea typeface="Noto Sans JP" panose="020B0600070205080204" charset="-128"/>
                <a:cs typeface="Calibri"/>
                <a:sym typeface="Calibri"/>
              </a:rPr>
              <a:t>動物検索機能</a:t>
            </a:r>
            <a:endParaRPr sz="900" b="1" dirty="0">
              <a:latin typeface="Noto Sans JP" panose="020B0600070205080204" charset="-128"/>
              <a:ea typeface="Noto Sans JP" panose="020B0600070205080204" charset="-128"/>
            </a:endParaRPr>
          </a:p>
        </p:txBody>
      </p:sp>
      <p:grpSp>
        <p:nvGrpSpPr>
          <p:cNvPr id="260" name="Google Shape;260;p33"/>
          <p:cNvGrpSpPr/>
          <p:nvPr/>
        </p:nvGrpSpPr>
        <p:grpSpPr>
          <a:xfrm>
            <a:off x="80700" y="52909"/>
            <a:ext cx="1039490" cy="1039490"/>
            <a:chOff x="0" y="0"/>
            <a:chExt cx="812800" cy="812800"/>
          </a:xfrm>
        </p:grpSpPr>
        <p:sp>
          <p:nvSpPr>
            <p:cNvPr id="261" name="Google Shape;261;p33"/>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95250" cap="sq" cmpd="sng">
              <a:solidFill>
                <a:srgbClr val="FFC477"/>
              </a:solidFill>
              <a:prstDash val="solid"/>
              <a:miter lim="8000"/>
              <a:headEnd type="none" w="sm" len="sm"/>
              <a:tailEnd type="none" w="sm" len="sm"/>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262" name="Google Shape;262;p33"/>
            <p:cNvSpPr txBox="1"/>
            <p:nvPr/>
          </p:nvSpPr>
          <p:spPr>
            <a:xfrm>
              <a:off x="76200" y="28575"/>
              <a:ext cx="660300" cy="708000"/>
            </a:xfrm>
            <a:prstGeom prst="rect">
              <a:avLst/>
            </a:prstGeom>
            <a:noFill/>
            <a:ln>
              <a:noFill/>
            </a:ln>
          </p:spPr>
          <p:txBody>
            <a:bodyPr spcFirstLastPara="1" wrap="square" lIns="25400" tIns="25400" rIns="25400" bIns="25400" anchor="ctr" anchorCtr="0">
              <a:noAutofit/>
            </a:bodyPr>
            <a:lstStyle/>
            <a:p>
              <a:pPr marL="0" marR="0" lvl="0" indent="0" algn="ctr" rtl="0">
                <a:lnSpc>
                  <a:spcPct val="2022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263" name="Google Shape;263;p33"/>
          <p:cNvSpPr/>
          <p:nvPr/>
        </p:nvSpPr>
        <p:spPr>
          <a:xfrm>
            <a:off x="252164" y="253831"/>
            <a:ext cx="696533" cy="637618"/>
          </a:xfrm>
          <a:custGeom>
            <a:avLst/>
            <a:gdLst/>
            <a:ahLst/>
            <a:cxnLst/>
            <a:rect l="l" t="t" r="r" b="b"/>
            <a:pathLst>
              <a:path w="1393066" h="1275236" extrusionOk="0">
                <a:moveTo>
                  <a:pt x="0" y="0"/>
                </a:moveTo>
                <a:lnTo>
                  <a:pt x="1393066" y="0"/>
                </a:lnTo>
                <a:lnTo>
                  <a:pt x="1393066" y="1275236"/>
                </a:lnTo>
                <a:lnTo>
                  <a:pt x="0" y="1275236"/>
                </a:lnTo>
                <a:lnTo>
                  <a:pt x="0" y="0"/>
                </a:lnTo>
                <a:close/>
              </a:path>
            </a:pathLst>
          </a:custGeom>
          <a:blipFill rotWithShape="1">
            <a:blip r:embed="rId4">
              <a:alphaModFix/>
            </a:blip>
            <a:stretch>
              <a:fillRect/>
            </a:stretch>
          </a:blipFill>
          <a:ln>
            <a:noFill/>
          </a:ln>
        </p:spPr>
        <p:txBody>
          <a:bodyPr/>
          <a:lstStyle/>
          <a:p>
            <a:endParaRPr lang="ja-JP" altLang="en-US"/>
          </a:p>
        </p:txBody>
      </p:sp>
      <p:pic>
        <p:nvPicPr>
          <p:cNvPr id="264" name="Google Shape;264;p33"/>
          <p:cNvPicPr preferRelativeResize="0"/>
          <p:nvPr/>
        </p:nvPicPr>
        <p:blipFill rotWithShape="1">
          <a:blip r:embed="rId5">
            <a:alphaModFix/>
          </a:blip>
          <a:srcRect l="6753" t="2514" r="3672" b="4704"/>
          <a:stretch/>
        </p:blipFill>
        <p:spPr>
          <a:xfrm>
            <a:off x="2842615" y="1001303"/>
            <a:ext cx="3379767" cy="3647375"/>
          </a:xfrm>
          <a:prstGeom prst="rect">
            <a:avLst/>
          </a:prstGeom>
          <a:noFill/>
          <a:ln>
            <a:noFill/>
          </a:ln>
        </p:spPr>
      </p:pic>
      <p:sp>
        <p:nvSpPr>
          <p:cNvPr id="2" name="吹き出し: 角を丸めた四角形 1">
            <a:extLst>
              <a:ext uri="{FF2B5EF4-FFF2-40B4-BE49-F238E27FC236}">
                <a16:creationId xmlns:a16="http://schemas.microsoft.com/office/drawing/2014/main" id="{B8DB32D5-1545-6D16-4AAC-D72D1673D9E1}"/>
              </a:ext>
            </a:extLst>
          </p:cNvPr>
          <p:cNvSpPr/>
          <p:nvPr/>
        </p:nvSpPr>
        <p:spPr>
          <a:xfrm>
            <a:off x="249290" y="2364000"/>
            <a:ext cx="2669456" cy="415500"/>
          </a:xfrm>
          <a:prstGeom prst="wedgeRoundRectCallout">
            <a:avLst>
              <a:gd name="adj1" fmla="val 62101"/>
              <a:gd name="adj2" fmla="val 56806"/>
              <a:gd name="adj3" fmla="val 16667"/>
            </a:avLst>
          </a:prstGeom>
          <a:noFill/>
          <a:ln>
            <a:solidFill>
              <a:schemeClr val="bg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latin typeface="Noto Sans JP" panose="020B0600070205080204" charset="-128"/>
                <a:ea typeface="Noto Sans JP" panose="020B0600070205080204" charset="-128"/>
              </a:rPr>
              <a:t>チェックボックスで選択</a:t>
            </a:r>
          </a:p>
        </p:txBody>
      </p:sp>
      <p:sp>
        <p:nvSpPr>
          <p:cNvPr id="3" name="吹き出し: 角を丸めた四角形 2">
            <a:extLst>
              <a:ext uri="{FF2B5EF4-FFF2-40B4-BE49-F238E27FC236}">
                <a16:creationId xmlns:a16="http://schemas.microsoft.com/office/drawing/2014/main" id="{83B53669-DF03-CDCB-7107-9E46774E7630}"/>
              </a:ext>
            </a:extLst>
          </p:cNvPr>
          <p:cNvSpPr/>
          <p:nvPr/>
        </p:nvSpPr>
        <p:spPr>
          <a:xfrm>
            <a:off x="249290" y="3185138"/>
            <a:ext cx="2669456" cy="415500"/>
          </a:xfrm>
          <a:prstGeom prst="wedgeRoundRectCallout">
            <a:avLst>
              <a:gd name="adj1" fmla="val 62101"/>
              <a:gd name="adj2" fmla="val 42492"/>
              <a:gd name="adj3" fmla="val 16667"/>
            </a:avLst>
          </a:prstGeom>
          <a:noFill/>
          <a:ln>
            <a:solidFill>
              <a:schemeClr val="bg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latin typeface="Noto Sans JP" panose="020B0600070205080204" charset="-128"/>
                <a:ea typeface="Noto Sans JP" panose="020B0600070205080204" charset="-128"/>
              </a:rPr>
              <a:t>ラジオボタンで選択</a:t>
            </a:r>
          </a:p>
        </p:txBody>
      </p:sp>
      <p:sp>
        <p:nvSpPr>
          <p:cNvPr id="4" name="吹き出し: 角を丸めた四角形 3">
            <a:extLst>
              <a:ext uri="{FF2B5EF4-FFF2-40B4-BE49-F238E27FC236}">
                <a16:creationId xmlns:a16="http://schemas.microsoft.com/office/drawing/2014/main" id="{0A451FCE-B91B-072B-0768-9A058598FEF6}"/>
              </a:ext>
            </a:extLst>
          </p:cNvPr>
          <p:cNvSpPr/>
          <p:nvPr/>
        </p:nvSpPr>
        <p:spPr>
          <a:xfrm>
            <a:off x="249290" y="4051100"/>
            <a:ext cx="2669456" cy="491485"/>
          </a:xfrm>
          <a:prstGeom prst="wedgeRoundRectCallout">
            <a:avLst>
              <a:gd name="adj1" fmla="val 57924"/>
              <a:gd name="adj2" fmla="val 21365"/>
              <a:gd name="adj3" fmla="val 16667"/>
            </a:avLst>
          </a:prstGeom>
          <a:noFill/>
          <a:ln>
            <a:solidFill>
              <a:schemeClr val="bg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latin typeface="Noto Sans JP" panose="020B0600070205080204" charset="-128"/>
                <a:ea typeface="Noto Sans JP" panose="020B0600070205080204" charset="-128"/>
              </a:rPr>
              <a:t>検索結果を表示</a:t>
            </a: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263</TotalTime>
  <Words>1311</Words>
  <Application>Microsoft Office PowerPoint</Application>
  <PresentationFormat>画面に合わせる (16:9)</PresentationFormat>
  <Paragraphs>295</Paragraphs>
  <Slides>46</Slides>
  <Notes>46</Notes>
  <HiddenSlides>0</HiddenSlides>
  <MMClips>0</MMClips>
  <ScaleCrop>false</ScaleCrop>
  <HeadingPairs>
    <vt:vector size="6" baseType="variant">
      <vt:variant>
        <vt:lpstr>使用されているフォント</vt:lpstr>
      </vt:variant>
      <vt:variant>
        <vt:i4>3</vt:i4>
      </vt:variant>
      <vt:variant>
        <vt:lpstr>テーマ</vt:lpstr>
      </vt:variant>
      <vt:variant>
        <vt:i4>2</vt:i4>
      </vt:variant>
      <vt:variant>
        <vt:lpstr>スライド タイトル</vt:lpstr>
      </vt:variant>
      <vt:variant>
        <vt:i4>46</vt:i4>
      </vt:variant>
    </vt:vector>
  </HeadingPairs>
  <TitlesOfParts>
    <vt:vector size="51" baseType="lpstr">
      <vt:lpstr>Calibri</vt:lpstr>
      <vt:lpstr>Arial</vt:lpstr>
      <vt:lpstr>Noto Sans JP</vt:lpstr>
      <vt:lpstr>Simple Light</vt:lpstr>
      <vt:lpstr>Office Theme</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美聡</cp:lastModifiedBy>
  <cp:revision>2</cp:revision>
  <dcterms:modified xsi:type="dcterms:W3CDTF">2024-06-27T08:25:00Z</dcterms:modified>
</cp:coreProperties>
</file>